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1" r:id="rId5"/>
    <p:sldId id="260" r:id="rId6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9B8DFD-66DB-477F-967A-F2A844A22BB6}" v="2" dt="2023-08-09T10:25:35.7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5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Gringmann (Gymnastik)" userId="1dcaeaaf-d343-4b69-a03e-85d80a0e150c" providerId="ADAL" clId="{CA9B8DFD-66DB-477F-967A-F2A844A22BB6}"/>
    <pc:docChg chg="undo custSel modSld">
      <pc:chgData name="Johanna Gringmann (Gymnastik)" userId="1dcaeaaf-d343-4b69-a03e-85d80a0e150c" providerId="ADAL" clId="{CA9B8DFD-66DB-477F-967A-F2A844A22BB6}" dt="2023-08-09T10:26:27.525" v="18" actId="2711"/>
      <pc:docMkLst>
        <pc:docMk/>
      </pc:docMkLst>
      <pc:sldChg chg="addSp modSp mod">
        <pc:chgData name="Johanna Gringmann (Gymnastik)" userId="1dcaeaaf-d343-4b69-a03e-85d80a0e150c" providerId="ADAL" clId="{CA9B8DFD-66DB-477F-967A-F2A844A22BB6}" dt="2023-08-09T10:25:47.853" v="12" actId="1076"/>
        <pc:sldMkLst>
          <pc:docMk/>
          <pc:sldMk cId="3939540803" sldId="260"/>
        </pc:sldMkLst>
        <pc:picChg chg="add mod">
          <ac:chgData name="Johanna Gringmann (Gymnastik)" userId="1dcaeaaf-d343-4b69-a03e-85d80a0e150c" providerId="ADAL" clId="{CA9B8DFD-66DB-477F-967A-F2A844A22BB6}" dt="2023-08-09T10:25:47.853" v="12" actId="1076"/>
          <ac:picMkLst>
            <pc:docMk/>
            <pc:sldMk cId="3939540803" sldId="260"/>
            <ac:picMk id="2" creationId="{72580BB2-DFC0-36FA-26B9-AF4504ADEAE1}"/>
          </ac:picMkLst>
        </pc:picChg>
      </pc:sldChg>
      <pc:sldChg chg="addSp modSp mod">
        <pc:chgData name="Johanna Gringmann (Gymnastik)" userId="1dcaeaaf-d343-4b69-a03e-85d80a0e150c" providerId="ADAL" clId="{CA9B8DFD-66DB-477F-967A-F2A844A22BB6}" dt="2023-08-09T10:26:27.525" v="18" actId="2711"/>
        <pc:sldMkLst>
          <pc:docMk/>
          <pc:sldMk cId="2466914234" sldId="261"/>
        </pc:sldMkLst>
        <pc:spChg chg="mod">
          <ac:chgData name="Johanna Gringmann (Gymnastik)" userId="1dcaeaaf-d343-4b69-a03e-85d80a0e150c" providerId="ADAL" clId="{CA9B8DFD-66DB-477F-967A-F2A844A22BB6}" dt="2023-08-09T10:25:59.882" v="14" actId="27636"/>
          <ac:spMkLst>
            <pc:docMk/>
            <pc:sldMk cId="2466914234" sldId="261"/>
            <ac:spMk id="15" creationId="{6574C634-6026-49C0-B479-E701E3092FF0}"/>
          </ac:spMkLst>
        </pc:spChg>
        <pc:spChg chg="mod">
          <ac:chgData name="Johanna Gringmann (Gymnastik)" userId="1dcaeaaf-d343-4b69-a03e-85d80a0e150c" providerId="ADAL" clId="{CA9B8DFD-66DB-477F-967A-F2A844A22BB6}" dt="2023-08-09T10:26:27.525" v="18" actId="2711"/>
          <ac:spMkLst>
            <pc:docMk/>
            <pc:sldMk cId="2466914234" sldId="261"/>
            <ac:spMk id="16" creationId="{D795CF01-26AA-4E6F-B9EB-AE4BC6F7738C}"/>
          </ac:spMkLst>
        </pc:spChg>
        <pc:picChg chg="add mod">
          <ac:chgData name="Johanna Gringmann (Gymnastik)" userId="1dcaeaaf-d343-4b69-a03e-85d80a0e150c" providerId="ADAL" clId="{CA9B8DFD-66DB-477F-967A-F2A844A22BB6}" dt="2023-08-09T10:25:33.240" v="10" actId="1076"/>
          <ac:picMkLst>
            <pc:docMk/>
            <pc:sldMk cId="2466914234" sldId="261"/>
            <ac:picMk id="3" creationId="{81275122-2B97-A8E9-9A9E-12618B70FC2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AD556-4B93-4518-8437-4E8B3528313A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AA2A-67E4-4BCF-AAC2-5FF74516BC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5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81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780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530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82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86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41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77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148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93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250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72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2CEF-026A-43C5-98EE-989F29DBF39B}" type="datetimeFigureOut">
              <a:rPr lang="sv-SE" smtClean="0"/>
              <a:t>2023-08-09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F77BA-A369-4B2E-9D30-86A58E1379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52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tF2AgFSL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hyperlink" Target="https://www.youtube.com/watch?v=lnyZv9Vsl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rgstjarnan@gmail.com" TargetMode="External"/><Relationship Id="rId5" Type="http://schemas.openxmlformats.org/officeDocument/2006/relationships/hyperlink" Target="http://www.hallmans.se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4A02F38-E9DB-4EB4-9408-BADBD0164B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4000"/>
          </a:blip>
          <a:srcRect t="4625" r="4000" b="6946"/>
          <a:stretch/>
        </p:blipFill>
        <p:spPr>
          <a:xfrm>
            <a:off x="0" y="0"/>
            <a:ext cx="6858000" cy="3314700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6574C634-6026-49C0-B479-E701E3092FF0}"/>
              </a:ext>
            </a:extLst>
          </p:cNvPr>
          <p:cNvSpPr txBox="1">
            <a:spLocks/>
          </p:cNvSpPr>
          <p:nvPr/>
        </p:nvSpPr>
        <p:spPr>
          <a:xfrm>
            <a:off x="3154680" y="1959127"/>
            <a:ext cx="3703320" cy="11704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>
                <a:latin typeface="+mn-lt"/>
              </a:rPr>
              <a:t>RG-stjärnan</a:t>
            </a:r>
          </a:p>
          <a:p>
            <a:r>
              <a:rPr lang="sv-SE" sz="3200" b="1" dirty="0">
                <a:latin typeface="+mn-lt"/>
              </a:rPr>
              <a:t>Praktisk information</a:t>
            </a:r>
            <a:br>
              <a:rPr lang="sv-SE" sz="3200" b="1" dirty="0">
                <a:latin typeface="+mn-lt"/>
              </a:rPr>
            </a:br>
            <a:br>
              <a:rPr lang="sv-SE" sz="2400" dirty="0">
                <a:latin typeface="+mn-lt"/>
              </a:rPr>
            </a:br>
            <a:endParaRPr lang="sv-SE" sz="2400" dirty="0">
              <a:latin typeface="+mn-lt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795CF01-26AA-4E6F-B9EB-AE4BC6F7738C}"/>
              </a:ext>
            </a:extLst>
          </p:cNvPr>
          <p:cNvSpPr txBox="1"/>
          <p:nvPr/>
        </p:nvSpPr>
        <p:spPr>
          <a:xfrm>
            <a:off x="299421" y="3310366"/>
            <a:ext cx="571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ea typeface="Tahoma" panose="020B0604030504040204" pitchFamily="34" charset="0"/>
                <a:cs typeface="Tahoma" panose="020B0604030504040204" pitchFamily="34" charset="0"/>
              </a:rPr>
              <a:t>Filma och lägga upp program på Youtube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5585FFD-60C6-43BE-9FD1-CAC7A4F42EE7}"/>
              </a:ext>
            </a:extLst>
          </p:cNvPr>
          <p:cNvSpPr txBox="1"/>
          <p:nvPr/>
        </p:nvSpPr>
        <p:spPr>
          <a:xfrm>
            <a:off x="299421" y="3772031"/>
            <a:ext cx="6259158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Vi kommer att använda Youtube som samlingsplats för alla våra tävlingsbidrag. Varje förening behöver göra två saker: </a:t>
            </a:r>
          </a:p>
          <a:p>
            <a:pPr marL="342900" indent="-342900">
              <a:buAutoNum type="arabicPeriod"/>
            </a:pPr>
            <a:r>
              <a:rPr lang="sv-SE" sz="1600" dirty="0"/>
              <a:t>Ladda upp alla filmer på Youtube.</a:t>
            </a:r>
          </a:p>
          <a:p>
            <a:pPr marL="342900" indent="-342900">
              <a:buAutoNum type="arabicPeriod"/>
            </a:pPr>
            <a:r>
              <a:rPr lang="sv-SE" sz="1600" dirty="0"/>
              <a:t>Skapa en spellista och lägga alla filmer i den.</a:t>
            </a:r>
          </a:p>
          <a:p>
            <a:r>
              <a:rPr lang="sv-SE" sz="1600" dirty="0"/>
              <a:t>Länk till spellistan delas sedan med berörda domare och tävlingsledare.</a:t>
            </a:r>
          </a:p>
          <a:p>
            <a:endParaRPr lang="sv-SE" sz="1600" dirty="0"/>
          </a:p>
          <a:p>
            <a:r>
              <a:rPr lang="sv-SE" sz="1600" b="1" dirty="0"/>
              <a:t>För att ladda upp video: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Döp filmen med förening, namn på gymnast eller trupp och handredskap eller fristående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Gör videon olistad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 alternativet ”välj målgrupp”, klicka i ”nej, den är inte avsedd för barn”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r>
              <a:rPr lang="sv-SE" sz="1600" b="1" dirty="0"/>
              <a:t>Skapa spellista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Döp listan till Föreningens namn + RG-stjärnan Vår </a:t>
            </a:r>
            <a:r>
              <a:rPr lang="sv-SE" sz="1600" dirty="0">
                <a:solidFill>
                  <a:srgbClr val="FF0000"/>
                </a:solidFill>
              </a:rPr>
              <a:t>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Gör spellistan olistad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Klistra in länken i dokumentet ”Spellistor” på driven och mejla den till arrangören.</a:t>
            </a:r>
          </a:p>
          <a:p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r>
              <a:rPr lang="sv-SE" sz="1600" dirty="0"/>
              <a:t>Vid problem, kika gärna på dessa instruktioner:</a:t>
            </a:r>
          </a:p>
          <a:p>
            <a:r>
              <a:rPr lang="en-US" sz="1600" dirty="0">
                <a:hlinkClick r:id="rId3"/>
              </a:rPr>
              <a:t>How to Upload Videos on YouTube – YouTube</a:t>
            </a:r>
            <a:endParaRPr lang="sv-SE" sz="1600" dirty="0"/>
          </a:p>
          <a:p>
            <a:r>
              <a:rPr lang="en-US" sz="1600" dirty="0">
                <a:hlinkClick r:id="rId4"/>
              </a:rPr>
              <a:t>How To Make A Playlist On YouTube – YouTube</a:t>
            </a:r>
            <a:endParaRPr lang="sv-S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r>
              <a:rPr lang="sv-SE" sz="1600" dirty="0"/>
              <a:t>Får ni problem så kontakta </a:t>
            </a:r>
            <a:r>
              <a:rPr lang="sv-SE" sz="1600" dirty="0">
                <a:solidFill>
                  <a:srgbClr val="FF0000"/>
                </a:solidFill>
              </a:rPr>
              <a:t>arrangören XX</a:t>
            </a:r>
          </a:p>
          <a:p>
            <a:endParaRPr lang="sv-SE" sz="1600" dirty="0"/>
          </a:p>
          <a:p>
            <a:r>
              <a:rPr lang="sv-SE" sz="1600" b="1" dirty="0"/>
              <a:t>Filmning</a:t>
            </a:r>
          </a:p>
          <a:p>
            <a:r>
              <a:rPr lang="sv-SE" sz="1600" dirty="0"/>
              <a:t>Filmningen kan göras med filmkamera, digitalkamera eller vanlig mobilkamera, det viktiga är att hela mattan syns och att ljudet blir hyfsat bra. </a:t>
            </a:r>
          </a:p>
          <a:p>
            <a:r>
              <a:rPr lang="sv-SE" sz="1600" dirty="0"/>
              <a:t>Programmen filmas två gånger och ledaren väljer ut den bästa filmen och lägger upp i sin spellista. 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275122-2B97-A8E9-9A9E-12618B70FC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169" y="11547705"/>
            <a:ext cx="1756410" cy="38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1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4A02F38-E9DB-4EB4-9408-BADBD0164B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4000"/>
          </a:blip>
          <a:srcRect t="4625" r="4000" b="6946"/>
          <a:stretch/>
        </p:blipFill>
        <p:spPr>
          <a:xfrm>
            <a:off x="0" y="0"/>
            <a:ext cx="6858000" cy="3314700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6574C634-6026-49C0-B479-E701E3092FF0}"/>
              </a:ext>
            </a:extLst>
          </p:cNvPr>
          <p:cNvSpPr txBox="1">
            <a:spLocks/>
          </p:cNvSpPr>
          <p:nvPr/>
        </p:nvSpPr>
        <p:spPr>
          <a:xfrm>
            <a:off x="3154680" y="1948637"/>
            <a:ext cx="3703320" cy="11393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900" b="1" dirty="0">
                <a:latin typeface="+mn-lt"/>
              </a:rPr>
              <a:t>RG-stjärnan</a:t>
            </a:r>
          </a:p>
          <a:p>
            <a:r>
              <a:rPr lang="sv-SE" sz="2400" b="1" dirty="0">
                <a:latin typeface="+mn-lt"/>
              </a:rPr>
              <a:t>Praktisk information</a:t>
            </a:r>
            <a:br>
              <a:rPr lang="sv-SE" sz="2400" b="1" dirty="0">
                <a:latin typeface="+mn-lt"/>
              </a:rPr>
            </a:br>
            <a:br>
              <a:rPr lang="sv-SE" sz="1800" dirty="0">
                <a:latin typeface="+mn-lt"/>
              </a:rPr>
            </a:br>
            <a:endParaRPr lang="sv-SE" sz="1800" dirty="0">
              <a:latin typeface="+mn-lt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795CF01-26AA-4E6F-B9EB-AE4BC6F7738C}"/>
              </a:ext>
            </a:extLst>
          </p:cNvPr>
          <p:cNvSpPr txBox="1"/>
          <p:nvPr/>
        </p:nvSpPr>
        <p:spPr>
          <a:xfrm>
            <a:off x="403412" y="3387824"/>
            <a:ext cx="484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Medaljer, prisutdelning, foto</a:t>
            </a:r>
          </a:p>
        </p:txBody>
      </p:sp>
      <p:pic>
        <p:nvPicPr>
          <p:cNvPr id="3" name="Bildobjekt 2" descr="En bild som visar kedja&#10;&#10;Automatiskt genererad beskrivning">
            <a:extLst>
              <a:ext uri="{FF2B5EF4-FFF2-40B4-BE49-F238E27FC236}">
                <a16:creationId xmlns:a16="http://schemas.microsoft.com/office/drawing/2014/main" id="{82B5C8C6-2AFE-438C-9CFE-9E1604E2E0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07" y="4449075"/>
            <a:ext cx="2433864" cy="2850776"/>
          </a:xfrm>
          <a:prstGeom prst="rect">
            <a:avLst/>
          </a:prstGeom>
        </p:spPr>
      </p:pic>
      <p:pic>
        <p:nvPicPr>
          <p:cNvPr id="7" name="Bildobjekt 6" descr="En bild som visar text&#10;&#10;Automatiskt genererad beskrivning">
            <a:extLst>
              <a:ext uri="{FF2B5EF4-FFF2-40B4-BE49-F238E27FC236}">
                <a16:creationId xmlns:a16="http://schemas.microsoft.com/office/drawing/2014/main" id="{50206461-3619-47A3-84AE-66EFA9029D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25" y="8841673"/>
            <a:ext cx="3422063" cy="19005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6E98C4D1-DFF1-4D2D-A991-80D9FE261A3F}"/>
              </a:ext>
            </a:extLst>
          </p:cNvPr>
          <p:cNvSpPr txBox="1"/>
          <p:nvPr/>
        </p:nvSpPr>
        <p:spPr>
          <a:xfrm>
            <a:off x="403412" y="3989294"/>
            <a:ext cx="39285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att beställa den gemensamma RG-stjärnan-medaljen, kontakta Per hos Hallmans. </a:t>
            </a:r>
            <a:r>
              <a:rPr lang="sv-SE" dirty="0">
                <a:hlinkClick r:id="rId5"/>
              </a:rPr>
              <a:t>www.hallmans.se</a:t>
            </a:r>
            <a:r>
              <a:rPr lang="sv-SE" dirty="0"/>
              <a:t>	</a:t>
            </a:r>
          </a:p>
          <a:p>
            <a:r>
              <a:rPr lang="sv-SE" dirty="0"/>
              <a:t>Medaljen kostar ca </a:t>
            </a:r>
            <a:r>
              <a:rPr lang="sv-SE" dirty="0">
                <a:solidFill>
                  <a:srgbClr val="FF0000"/>
                </a:solidFill>
              </a:rPr>
              <a:t>13.60 kr </a:t>
            </a:r>
            <a:r>
              <a:rPr lang="sv-SE" dirty="0"/>
              <a:t>inkl. moms och då ingår blågult band, RG-</a:t>
            </a:r>
            <a:r>
              <a:rPr lang="sv-SE" dirty="0" err="1"/>
              <a:t>stjärnanbild</a:t>
            </a:r>
            <a:r>
              <a:rPr lang="sv-SE" dirty="0"/>
              <a:t> och gravyr. Varje förening kontaktar själv Per och meddelar hur många medaljer och vilka valörer som behövs och betalar frakt själv.</a:t>
            </a:r>
          </a:p>
          <a:p>
            <a:r>
              <a:rPr lang="sv-SE" dirty="0"/>
              <a:t>Prisutdelning håller sedan varje grupp eller förening själv i sin hemmahall. </a:t>
            </a:r>
          </a:p>
          <a:p>
            <a:r>
              <a:rPr lang="sv-SE" dirty="0"/>
              <a:t>Skicka gärna bild från er prisutdelning till </a:t>
            </a:r>
            <a:r>
              <a:rPr lang="sv-SE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rgstjarnan@gmail.com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/>
              <a:t>så att vi kan sammanställa och dela på gymnastikhemsidor och andra sociala medier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2580BB2-DFC0-36FA-26B9-AF4504ADEA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505" y="11548110"/>
            <a:ext cx="1756410" cy="38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4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68AF83FEBB7943AB38672FF515F3A9" ma:contentTypeVersion="14" ma:contentTypeDescription="Skapa ett nytt dokument." ma:contentTypeScope="" ma:versionID="d5b57e66e4186b00c53ae8be2bc76782">
  <xsd:schema xmlns:xsd="http://www.w3.org/2001/XMLSchema" xmlns:xs="http://www.w3.org/2001/XMLSchema" xmlns:p="http://schemas.microsoft.com/office/2006/metadata/properties" xmlns:ns2="36508d1f-0c69-4634-9186-6587f9c2d3ca" xmlns:ns3="43fd6bfd-54c1-413d-a334-82417e99f56b" targetNamespace="http://schemas.microsoft.com/office/2006/metadata/properties" ma:root="true" ma:fieldsID="fbfa1e7c7fe63f1a798b6a5abd70eaa0" ns2:_="" ns3:_="">
    <xsd:import namespace="36508d1f-0c69-4634-9186-6587f9c2d3ca"/>
    <xsd:import namespace="43fd6bfd-54c1-413d-a334-82417e99f5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508d1f-0c69-4634-9186-6587f9c2d3c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d6bfd-54c1-413d-a334-82417e99f5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508d1f-0c69-4634-9186-6587f9c2d3ca">
      <Terms xmlns="http://schemas.microsoft.com/office/infopath/2007/PartnerControls"/>
    </lcf76f155ced4ddcb4097134ff3c332f>
    <MediaLengthInSeconds xmlns="36508d1f-0c69-4634-9186-6587f9c2d3ca" xsi:nil="true"/>
  </documentManagement>
</p:properties>
</file>

<file path=customXml/itemProps1.xml><?xml version="1.0" encoding="utf-8"?>
<ds:datastoreItem xmlns:ds="http://schemas.openxmlformats.org/officeDocument/2006/customXml" ds:itemID="{E441E074-8C8A-4E6F-AA51-B4D5E28AEDEB}"/>
</file>

<file path=customXml/itemProps2.xml><?xml version="1.0" encoding="utf-8"?>
<ds:datastoreItem xmlns:ds="http://schemas.openxmlformats.org/officeDocument/2006/customXml" ds:itemID="{1CCABB44-D770-4B91-983B-463B05F0E0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AE3CC2-8BC3-4D38-9744-3BFF578AAD7A}">
  <ds:schemaRefs>
    <ds:schemaRef ds:uri="http://schemas.microsoft.com/office/2006/metadata/properties"/>
    <ds:schemaRef ds:uri="http://schemas.microsoft.com/office/infopath/2007/PartnerControls"/>
    <ds:schemaRef ds:uri="36508d1f-0c69-4634-9186-6587f9c2d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310</Words>
  <Application>Microsoft Office PowerPoint</Application>
  <PresentationFormat>Bredbild</PresentationFormat>
  <Paragraphs>35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 – stjärnan hösen 2021 Inbjudan till digital tävling enligt det nya Fria reglementet</dc:title>
  <dc:creator>Maria Lönn</dc:creator>
  <cp:lastModifiedBy>Johanna Gringmann (Gymnastik)</cp:lastModifiedBy>
  <cp:revision>72</cp:revision>
  <dcterms:created xsi:type="dcterms:W3CDTF">2021-09-01T11:45:06Z</dcterms:created>
  <dcterms:modified xsi:type="dcterms:W3CDTF">2023-08-09T10:26:29Z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0x010100EB68AF83FEBB7943AB38672FF515F3A9</vt:lpwstr>
  </property>
  <property fmtid="{D5CDD505-2E9C-101B-9397-08002B2CF9AE}" pid="3" name="Order">
    <vt:r8>39939500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