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CE672-8DAA-4BE4-A67E-B0A37CB1E615}" v="7" dt="2023-08-09T10:27:34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Gringmann (Gymnastik)" userId="1dcaeaaf-d343-4b69-a03e-85d80a0e150c" providerId="ADAL" clId="{B83CE672-8DAA-4BE4-A67E-B0A37CB1E615}"/>
    <pc:docChg chg="undo custSel addSld delSld modSld">
      <pc:chgData name="Johanna Gringmann (Gymnastik)" userId="1dcaeaaf-d343-4b69-a03e-85d80a0e150c" providerId="ADAL" clId="{B83CE672-8DAA-4BE4-A67E-B0A37CB1E615}" dt="2023-08-09T10:27:34.890" v="9"/>
      <pc:docMkLst>
        <pc:docMk/>
      </pc:docMkLst>
      <pc:sldChg chg="addSp delSp modSp mod">
        <pc:chgData name="Johanna Gringmann (Gymnastik)" userId="1dcaeaaf-d343-4b69-a03e-85d80a0e150c" providerId="ADAL" clId="{B83CE672-8DAA-4BE4-A67E-B0A37CB1E615}" dt="2023-08-09T10:27:14.068" v="3" actId="1076"/>
        <pc:sldMkLst>
          <pc:docMk/>
          <pc:sldMk cId="1325782337" sldId="256"/>
        </pc:sldMkLst>
        <pc:spChg chg="add del">
          <ac:chgData name="Johanna Gringmann (Gymnastik)" userId="1dcaeaaf-d343-4b69-a03e-85d80a0e150c" providerId="ADAL" clId="{B83CE672-8DAA-4BE4-A67E-B0A37CB1E615}" dt="2023-08-09T10:27:03.273" v="1" actId="22"/>
          <ac:spMkLst>
            <pc:docMk/>
            <pc:sldMk cId="1325782337" sldId="256"/>
            <ac:spMk id="3" creationId="{87B27209-AF1F-3178-20C1-D5D6B5E96526}"/>
          </ac:spMkLst>
        </pc:spChg>
        <pc:picChg chg="add mod">
          <ac:chgData name="Johanna Gringmann (Gymnastik)" userId="1dcaeaaf-d343-4b69-a03e-85d80a0e150c" providerId="ADAL" clId="{B83CE672-8DAA-4BE4-A67E-B0A37CB1E615}" dt="2023-08-09T10:27:14.068" v="3" actId="1076"/>
          <ac:picMkLst>
            <pc:docMk/>
            <pc:sldMk cId="1325782337" sldId="256"/>
            <ac:picMk id="4" creationId="{A093A604-2993-C49D-94C9-4FC60533CE4A}"/>
          </ac:picMkLst>
        </pc:picChg>
      </pc:sldChg>
      <pc:sldChg chg="addSp modSp">
        <pc:chgData name="Johanna Gringmann (Gymnastik)" userId="1dcaeaaf-d343-4b69-a03e-85d80a0e150c" providerId="ADAL" clId="{B83CE672-8DAA-4BE4-A67E-B0A37CB1E615}" dt="2023-08-09T10:27:31.404" v="8"/>
        <pc:sldMkLst>
          <pc:docMk/>
          <pc:sldMk cId="1421865547" sldId="258"/>
        </pc:sldMkLst>
        <pc:picChg chg="add mod">
          <ac:chgData name="Johanna Gringmann (Gymnastik)" userId="1dcaeaaf-d343-4b69-a03e-85d80a0e150c" providerId="ADAL" clId="{B83CE672-8DAA-4BE4-A67E-B0A37CB1E615}" dt="2023-08-09T10:27:18.490" v="5"/>
          <ac:picMkLst>
            <pc:docMk/>
            <pc:sldMk cId="1421865547" sldId="258"/>
            <ac:picMk id="2" creationId="{9E4BD7C2-F1A2-DC96-741D-7384E377A280}"/>
          </ac:picMkLst>
        </pc:picChg>
        <pc:picChg chg="add mod">
          <ac:chgData name="Johanna Gringmann (Gymnastik)" userId="1dcaeaaf-d343-4b69-a03e-85d80a0e150c" providerId="ADAL" clId="{B83CE672-8DAA-4BE4-A67E-B0A37CB1E615}" dt="2023-08-09T10:27:31.404" v="8"/>
          <ac:picMkLst>
            <pc:docMk/>
            <pc:sldMk cId="1421865547" sldId="258"/>
            <ac:picMk id="3" creationId="{6A3D84A5-9BBA-1425-2DC5-6B0EB2A0429D}"/>
          </ac:picMkLst>
        </pc:picChg>
      </pc:sldChg>
      <pc:sldChg chg="addSp modSp">
        <pc:chgData name="Johanna Gringmann (Gymnastik)" userId="1dcaeaaf-d343-4b69-a03e-85d80a0e150c" providerId="ADAL" clId="{B83CE672-8DAA-4BE4-A67E-B0A37CB1E615}" dt="2023-08-09T10:27:34.890" v="9"/>
        <pc:sldMkLst>
          <pc:docMk/>
          <pc:sldMk cId="2478025498" sldId="259"/>
        </pc:sldMkLst>
        <pc:picChg chg="add mod">
          <ac:chgData name="Johanna Gringmann (Gymnastik)" userId="1dcaeaaf-d343-4b69-a03e-85d80a0e150c" providerId="ADAL" clId="{B83CE672-8DAA-4BE4-A67E-B0A37CB1E615}" dt="2023-08-09T10:27:34.890" v="9"/>
          <ac:picMkLst>
            <pc:docMk/>
            <pc:sldMk cId="2478025498" sldId="259"/>
            <ac:picMk id="2" creationId="{C83CE856-035E-C568-1C46-CACEA38D5F30}"/>
          </ac:picMkLst>
        </pc:picChg>
      </pc:sldChg>
      <pc:sldChg chg="add del">
        <pc:chgData name="Johanna Gringmann (Gymnastik)" userId="1dcaeaaf-d343-4b69-a03e-85d80a0e150c" providerId="ADAL" clId="{B83CE672-8DAA-4BE4-A67E-B0A37CB1E615}" dt="2023-08-09T10:27:24.956" v="7"/>
        <pc:sldMkLst>
          <pc:docMk/>
          <pc:sldMk cId="1894692512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81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80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3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82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86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4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14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93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5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72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2CEF-026A-43C5-98EE-989F29DBF39B}" type="datetimeFigureOut">
              <a:rPr lang="sv-SE" smtClean="0"/>
              <a:t>2023-08-09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F77BA-A369-4B2E-9D30-86A58E137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hyperlink" Target="mailto:rgstjarnan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4A02F38-E9DB-4EB4-9408-BADBD0164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4000"/>
          </a:blip>
          <a:srcRect t="4625" r="4000" b="6946"/>
          <a:stretch/>
        </p:blipFill>
        <p:spPr>
          <a:xfrm>
            <a:off x="0" y="0"/>
            <a:ext cx="6858000" cy="33147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160648A-0CE8-4220-85AD-2ED801D2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80" y="3132449"/>
            <a:ext cx="3169920" cy="4876366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63AEC690-378C-4AE0-8C9F-1730823F6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" y="3477712"/>
            <a:ext cx="3627120" cy="7735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/>
              <a:t>Välkommen till tävling!</a:t>
            </a:r>
          </a:p>
          <a:p>
            <a:pPr marL="0" indent="0">
              <a:buNone/>
            </a:pPr>
            <a:r>
              <a:rPr lang="sv-SE" sz="1600" dirty="0">
                <a:solidFill>
                  <a:srgbClr val="FF0000"/>
                </a:solidFill>
              </a:rPr>
              <a:t>X</a:t>
            </a:r>
            <a:r>
              <a:rPr lang="sv-SE" sz="1600" dirty="0"/>
              <a:t> gymnastikförening anordnar RG – stjärnan för alla RG-föreningar som vill tävla enligt Fria reglementet.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b="1" dirty="0"/>
              <a:t>När: </a:t>
            </a:r>
            <a:r>
              <a:rPr lang="sv-SE" sz="1600" dirty="0"/>
              <a:t>under vecka </a:t>
            </a:r>
            <a:r>
              <a:rPr lang="sv-SE" sz="1600" dirty="0">
                <a:solidFill>
                  <a:srgbClr val="FF0000"/>
                </a:solidFill>
              </a:rPr>
              <a:t>00</a:t>
            </a:r>
          </a:p>
          <a:p>
            <a:pPr marL="0" indent="0">
              <a:buNone/>
            </a:pPr>
            <a:r>
              <a:rPr lang="sv-SE" sz="1600" b="1" dirty="0"/>
              <a:t>Var: </a:t>
            </a:r>
            <a:r>
              <a:rPr lang="sv-SE" sz="1600" dirty="0"/>
              <a:t>I den egna hallen under en träning eller ihop med annan förening.</a:t>
            </a:r>
          </a:p>
          <a:p>
            <a:pPr marL="0" indent="0">
              <a:buNone/>
            </a:pPr>
            <a:r>
              <a:rPr lang="sv-SE" sz="1600" b="1" dirty="0"/>
              <a:t>Hur: </a:t>
            </a:r>
            <a:r>
              <a:rPr lang="sv-SE" sz="1600" dirty="0"/>
              <a:t>programmen filmas av ledarna och läggs upp i en spellista på </a:t>
            </a:r>
            <a:r>
              <a:rPr lang="sv-SE" sz="1600" dirty="0" err="1"/>
              <a:t>youtube</a:t>
            </a:r>
            <a:r>
              <a:rPr lang="sv-SE" sz="1600" dirty="0"/>
              <a:t> och bedöms i efterhand.</a:t>
            </a:r>
          </a:p>
          <a:p>
            <a:pPr marL="0" indent="0">
              <a:buNone/>
            </a:pPr>
            <a:r>
              <a:rPr lang="sv-SE" sz="1600" b="1" i="1" dirty="0"/>
              <a:t>Sista anmälningsdag: </a:t>
            </a:r>
            <a:r>
              <a:rPr lang="sv-SE" sz="1600" b="1" i="1" dirty="0">
                <a:solidFill>
                  <a:srgbClr val="FF0000"/>
                </a:solidFill>
              </a:rPr>
              <a:t>0000</a:t>
            </a:r>
            <a:endParaRPr lang="sv-SE" sz="1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1600" dirty="0"/>
              <a:t>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6574C634-6026-49C0-B479-E701E3092FF0}"/>
              </a:ext>
            </a:extLst>
          </p:cNvPr>
          <p:cNvSpPr txBox="1">
            <a:spLocks/>
          </p:cNvSpPr>
          <p:nvPr/>
        </p:nvSpPr>
        <p:spPr>
          <a:xfrm>
            <a:off x="3280097" y="1962017"/>
            <a:ext cx="3577903" cy="1170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900" b="1" dirty="0">
                <a:latin typeface="+mn-lt"/>
              </a:rPr>
              <a:t>RG-stjärnan vår - </a:t>
            </a:r>
            <a:r>
              <a:rPr lang="sv-SE" sz="2900" b="1" dirty="0">
                <a:solidFill>
                  <a:srgbClr val="FF0000"/>
                </a:solidFill>
                <a:latin typeface="+mn-lt"/>
              </a:rPr>
              <a:t>00</a:t>
            </a:r>
            <a:br>
              <a:rPr lang="sv-SE" sz="2400" b="1" dirty="0">
                <a:latin typeface="+mn-lt"/>
              </a:rPr>
            </a:br>
            <a:r>
              <a:rPr lang="sv-SE" sz="2700" dirty="0">
                <a:latin typeface="+mn-lt"/>
              </a:rPr>
              <a:t>Inbjudan till digital tävling </a:t>
            </a:r>
            <a:endParaRPr lang="sv-SE" sz="1800" dirty="0">
              <a:latin typeface="+mn-lt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4D06E56B-777E-487C-BD94-27AD8336F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38" y="4669716"/>
            <a:ext cx="1131400" cy="121400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093A604-2993-C49D-94C9-4FC60533C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33" y="11490960"/>
            <a:ext cx="175641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4A02F38-E9DB-4EB4-9408-BADBD0164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4000"/>
          </a:blip>
          <a:srcRect t="4625" r="4000" b="6946"/>
          <a:stretch/>
        </p:blipFill>
        <p:spPr>
          <a:xfrm>
            <a:off x="0" y="0"/>
            <a:ext cx="6858000" cy="33147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160648A-0CE8-4220-85AD-2ED801D2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34" y="7303325"/>
            <a:ext cx="1609106" cy="2475328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63AEC690-378C-4AE0-8C9F-1730823F6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" y="3477712"/>
            <a:ext cx="3627120" cy="6996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/>
              <a:t>Så här går tävlingen till</a:t>
            </a:r>
          </a:p>
          <a:p>
            <a:pPr marL="0" indent="0">
              <a:buNone/>
            </a:pPr>
            <a:r>
              <a:rPr lang="sv-SE" sz="1600" dirty="0"/>
              <a:t>Under en tävlingsvecka filmar deltagande föreningar sina program.</a:t>
            </a:r>
          </a:p>
          <a:p>
            <a:pPr marL="0" indent="0">
              <a:buNone/>
            </a:pPr>
            <a:r>
              <a:rPr lang="sv-SE" sz="1600" dirty="0"/>
              <a:t>Alla deltagare filmas två gånger och ledaren väljer ut det program som ska bedömas. </a:t>
            </a:r>
          </a:p>
          <a:p>
            <a:pPr marL="0" indent="0">
              <a:buNone/>
            </a:pPr>
            <a:r>
              <a:rPr lang="sv-SE" sz="1600" dirty="0"/>
              <a:t>Filmningen kan ske i den egna hallen under en träning eller ihop med andra grupper eller föreningar i en gemensam hall. </a:t>
            </a:r>
          </a:p>
          <a:p>
            <a:pPr marL="0" indent="0">
              <a:buNone/>
            </a:pPr>
            <a:r>
              <a:rPr lang="sv-SE" sz="1600" dirty="0"/>
              <a:t>Filmerna laddas upp i en spellista på </a:t>
            </a:r>
            <a:r>
              <a:rPr lang="sv-SE" sz="1600" dirty="0" err="1"/>
              <a:t>youtube</a:t>
            </a:r>
            <a:r>
              <a:rPr lang="sv-SE" sz="1600" dirty="0"/>
              <a:t> enligt instruktion.</a:t>
            </a:r>
          </a:p>
          <a:p>
            <a:pPr marL="0" indent="0">
              <a:buNone/>
            </a:pPr>
            <a:r>
              <a:rPr lang="sv-SE" sz="1600" dirty="0"/>
              <a:t>För att underlätta en rättvis bedömning, tänk på att:</a:t>
            </a:r>
          </a:p>
          <a:p>
            <a:r>
              <a:rPr lang="sv-SE" sz="1600" dirty="0"/>
              <a:t>Hela tävlingsytan/mattan behöver synas</a:t>
            </a:r>
          </a:p>
          <a:p>
            <a:r>
              <a:rPr lang="sv-SE" sz="1600" dirty="0"/>
              <a:t>Filmen behöver hålla god ljud-och bildkvalitet, provfilma gärna först</a:t>
            </a:r>
          </a:p>
          <a:p>
            <a:r>
              <a:rPr lang="sv-SE" sz="1600" dirty="0"/>
              <a:t>Undvik ovidkommande ljud eller andra störande inslag </a:t>
            </a:r>
          </a:p>
          <a:p>
            <a:pPr marL="0" indent="0">
              <a:buNone/>
            </a:pPr>
            <a:r>
              <a:rPr lang="sv-SE" sz="1600" dirty="0"/>
              <a:t>När resultaten är klara meddelas ledarna som får införskaffa egna medaljer och hålla prisutdelning på hemmaplan.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6574C634-6026-49C0-B479-E701E3092FF0}"/>
              </a:ext>
            </a:extLst>
          </p:cNvPr>
          <p:cNvSpPr txBox="1">
            <a:spLocks/>
          </p:cNvSpPr>
          <p:nvPr/>
        </p:nvSpPr>
        <p:spPr>
          <a:xfrm>
            <a:off x="3154680" y="1959127"/>
            <a:ext cx="3703320" cy="1170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900" b="1" dirty="0">
                <a:latin typeface="+mn-lt"/>
              </a:rPr>
              <a:t>RG-stjärnan vår - </a:t>
            </a:r>
            <a:r>
              <a:rPr lang="sv-SE" sz="2900" b="1" dirty="0">
                <a:solidFill>
                  <a:srgbClr val="FF0000"/>
                </a:solidFill>
                <a:latin typeface="+mn-lt"/>
              </a:rPr>
              <a:t>00</a:t>
            </a:r>
            <a:br>
              <a:rPr lang="sv-SE" sz="2400" b="1" dirty="0">
                <a:latin typeface="+mn-lt"/>
              </a:rPr>
            </a:br>
            <a:r>
              <a:rPr lang="sv-SE" sz="2500" dirty="0">
                <a:latin typeface="+mn-lt"/>
              </a:rPr>
              <a:t>Inbjudan till digital tävling </a:t>
            </a:r>
            <a:br>
              <a:rPr lang="sv-SE" sz="1800" dirty="0">
                <a:latin typeface="+mn-lt"/>
              </a:rPr>
            </a:br>
            <a:endParaRPr lang="sv-SE" sz="1800" dirty="0">
              <a:latin typeface="+mn-lt"/>
            </a:endParaRPr>
          </a:p>
        </p:txBody>
      </p:sp>
      <p:sp>
        <p:nvSpPr>
          <p:cNvPr id="11" name="Platshållare för innehåll 11">
            <a:extLst>
              <a:ext uri="{FF2B5EF4-FFF2-40B4-BE49-F238E27FC236}">
                <a16:creationId xmlns:a16="http://schemas.microsoft.com/office/drawing/2014/main" id="{E32915F2-062E-4391-86AD-43EECB478B08}"/>
              </a:ext>
            </a:extLst>
          </p:cNvPr>
          <p:cNvSpPr txBox="1">
            <a:spLocks/>
          </p:cNvSpPr>
          <p:nvPr/>
        </p:nvSpPr>
        <p:spPr>
          <a:xfrm>
            <a:off x="3873500" y="3477710"/>
            <a:ext cx="2954020" cy="406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800" b="1" dirty="0"/>
              <a:t>Bedömning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dirty="0"/>
              <a:t>Domare bör ha gått den domarkurs för fria reglementet som ger behörighet att döma enligt fria. Det går också bra att sitta med och lyssna på bedömningarna för att lära.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dirty="0"/>
              <a:t>Domare och </a:t>
            </a:r>
            <a:r>
              <a:rPr lang="sv-SE" sz="1600" dirty="0" err="1"/>
              <a:t>medlyssnare</a:t>
            </a:r>
            <a:r>
              <a:rPr lang="sv-SE" sz="1600" dirty="0"/>
              <a:t> anmäler sig i samband med anmälan av gymnasterna.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dirty="0"/>
              <a:t>Obs! I kategorin Uttryck så dömer vi inte ”ansikte”, dvs hur gymnasterna uttrycker sig i minspel, leende, </a:t>
            </a:r>
            <a:r>
              <a:rPr lang="sv-SE" sz="1600" dirty="0" err="1"/>
              <a:t>etc</a:t>
            </a:r>
            <a:r>
              <a:rPr lang="sv-SE" sz="1600" dirty="0"/>
              <a:t> eftersom detta är svårt att fånga på film.</a:t>
            </a: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3D84A5-9BBA-1425-2DC5-6B0EB2A04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33" y="11490960"/>
            <a:ext cx="175641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4A02F38-E9DB-4EB4-9408-BADBD0164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4000"/>
          </a:blip>
          <a:srcRect t="4625" r="4000" b="6946"/>
          <a:stretch/>
        </p:blipFill>
        <p:spPr>
          <a:xfrm>
            <a:off x="0" y="0"/>
            <a:ext cx="6858000" cy="33147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160648A-0CE8-4220-85AD-2ED801D2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15" y="6096000"/>
            <a:ext cx="2008475" cy="3089687"/>
          </a:xfrm>
          <a:prstGeom prst="rect">
            <a:avLst/>
          </a:prstGeom>
        </p:spPr>
      </p:pic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63AEC690-378C-4AE0-8C9F-1730823F6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" y="3477712"/>
            <a:ext cx="3627120" cy="398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/>
              <a:t>Anmälan, gymnaster</a:t>
            </a:r>
          </a:p>
          <a:p>
            <a:pPr marL="0" indent="0">
              <a:buNone/>
            </a:pPr>
            <a:r>
              <a:rPr lang="sv-SE" sz="1600" dirty="0"/>
              <a:t>För gymnasterna, ange:</a:t>
            </a:r>
          </a:p>
          <a:p>
            <a:r>
              <a:rPr lang="sv-SE" sz="1600" dirty="0"/>
              <a:t>Namn eller </a:t>
            </a:r>
            <a:r>
              <a:rPr lang="sv-SE" sz="1600" dirty="0" err="1"/>
              <a:t>truppnamn</a:t>
            </a:r>
            <a:endParaRPr lang="sv-SE" sz="1600" dirty="0"/>
          </a:p>
          <a:p>
            <a:r>
              <a:rPr lang="sv-SE" sz="1600" dirty="0"/>
              <a:t>Antal deltagare (duo, trio eller förväntat antal deltagare i trupp)</a:t>
            </a:r>
          </a:p>
          <a:p>
            <a:r>
              <a:rPr lang="sv-SE" sz="1600" dirty="0"/>
              <a:t>Födelseår</a:t>
            </a:r>
          </a:p>
          <a:p>
            <a:r>
              <a:rPr lang="sv-SE" sz="1600" dirty="0"/>
              <a:t>Träningsmängd, antal timmar och tillfällen per vecka,  tex 90 min 2 ggr/v</a:t>
            </a:r>
          </a:p>
          <a:p>
            <a:r>
              <a:rPr lang="sv-SE" sz="1600" dirty="0"/>
              <a:t>Tävlingsvana: ovan, viss tävlingsvana, van vid tävling</a:t>
            </a:r>
          </a:p>
          <a:p>
            <a:r>
              <a:rPr lang="sv-SE" sz="1600" dirty="0"/>
              <a:t> Handredskap</a:t>
            </a:r>
          </a:p>
          <a:p>
            <a:r>
              <a:rPr lang="sv-SE" sz="1600" dirty="0"/>
              <a:t>Längd på programmet</a:t>
            </a:r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6574C634-6026-49C0-B479-E701E3092FF0}"/>
              </a:ext>
            </a:extLst>
          </p:cNvPr>
          <p:cNvSpPr txBox="1">
            <a:spLocks/>
          </p:cNvSpPr>
          <p:nvPr/>
        </p:nvSpPr>
        <p:spPr>
          <a:xfrm>
            <a:off x="3154680" y="1959127"/>
            <a:ext cx="3703320" cy="11704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900" b="1" dirty="0">
                <a:latin typeface="+mn-lt"/>
              </a:rPr>
              <a:t>RG-stjärnan vår - </a:t>
            </a:r>
            <a:r>
              <a:rPr lang="sv-SE" sz="2900" b="1" dirty="0">
                <a:solidFill>
                  <a:srgbClr val="FF0000"/>
                </a:solidFill>
                <a:latin typeface="+mn-lt"/>
              </a:rPr>
              <a:t>00</a:t>
            </a:r>
            <a:br>
              <a:rPr lang="sv-SE" sz="2400" b="1" dirty="0">
                <a:latin typeface="+mn-lt"/>
              </a:rPr>
            </a:br>
            <a:r>
              <a:rPr lang="sv-SE" sz="2500" dirty="0">
                <a:latin typeface="+mn-lt"/>
              </a:rPr>
              <a:t>Inbjudan till digital tävling </a:t>
            </a:r>
            <a:br>
              <a:rPr lang="sv-SE" sz="1800" dirty="0">
                <a:latin typeface="+mn-lt"/>
              </a:rPr>
            </a:br>
            <a:endParaRPr lang="sv-SE" sz="1800" dirty="0">
              <a:latin typeface="+mn-lt"/>
            </a:endParaRPr>
          </a:p>
        </p:txBody>
      </p:sp>
      <p:sp>
        <p:nvSpPr>
          <p:cNvPr id="11" name="Platshållare för innehåll 11">
            <a:extLst>
              <a:ext uri="{FF2B5EF4-FFF2-40B4-BE49-F238E27FC236}">
                <a16:creationId xmlns:a16="http://schemas.microsoft.com/office/drawing/2014/main" id="{E32915F2-062E-4391-86AD-43EECB478B08}"/>
              </a:ext>
            </a:extLst>
          </p:cNvPr>
          <p:cNvSpPr txBox="1">
            <a:spLocks/>
          </p:cNvSpPr>
          <p:nvPr/>
        </p:nvSpPr>
        <p:spPr>
          <a:xfrm>
            <a:off x="3873500" y="3477712"/>
            <a:ext cx="2954020" cy="284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800" b="1" dirty="0"/>
              <a:t>Anmälan, domare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dirty="0"/>
              <a:t>För domare ange:</a:t>
            </a:r>
          </a:p>
          <a:p>
            <a:r>
              <a:rPr lang="sv-SE" sz="1600" dirty="0"/>
              <a:t>Namn</a:t>
            </a:r>
          </a:p>
          <a:p>
            <a:r>
              <a:rPr lang="sv-SE" sz="1600" dirty="0"/>
              <a:t>Roll i föreningen</a:t>
            </a:r>
          </a:p>
          <a:p>
            <a:r>
              <a:rPr lang="sv-SE" sz="1600" dirty="0"/>
              <a:t>Önskemål om kategori att döma och om en vill döma ihop med någon kollega</a:t>
            </a:r>
          </a:p>
          <a:p>
            <a:r>
              <a:rPr lang="sv-SE" sz="1600" dirty="0"/>
              <a:t>Önskemål att endast sitta med och lyssna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</p:txBody>
      </p:sp>
      <p:sp>
        <p:nvSpPr>
          <p:cNvPr id="13" name="Platshållare för innehåll 11">
            <a:extLst>
              <a:ext uri="{FF2B5EF4-FFF2-40B4-BE49-F238E27FC236}">
                <a16:creationId xmlns:a16="http://schemas.microsoft.com/office/drawing/2014/main" id="{2AF3ABB1-DE51-4D00-A0B8-C8409A459465}"/>
              </a:ext>
            </a:extLst>
          </p:cNvPr>
          <p:cNvSpPr txBox="1">
            <a:spLocks/>
          </p:cNvSpPr>
          <p:nvPr/>
        </p:nvSpPr>
        <p:spPr>
          <a:xfrm>
            <a:off x="30480" y="7624516"/>
            <a:ext cx="4727448" cy="155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/>
              <a:t>Anmälan skickas till</a:t>
            </a:r>
            <a:r>
              <a:rPr lang="sv-SE" sz="1600" dirty="0"/>
              <a:t>: </a:t>
            </a:r>
            <a:r>
              <a:rPr lang="sv-SE" sz="1600" dirty="0">
                <a:hlinkClick r:id="rId4"/>
              </a:rPr>
              <a:t>rgstjarnan@gmail.com</a:t>
            </a:r>
            <a:r>
              <a:rPr lang="sv-SE" sz="1600" dirty="0"/>
              <a:t> </a:t>
            </a:r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r>
              <a:rPr lang="sv-SE" sz="1600" b="1" dirty="0"/>
              <a:t>OBS! </a:t>
            </a:r>
            <a:r>
              <a:rPr lang="sv-SE" sz="1600" dirty="0"/>
              <a:t>Tävlingsförsäkring behövs även för denna typ av digital tävling.</a:t>
            </a:r>
          </a:p>
          <a:p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8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83CE856-035E-C568-1C46-CACEA38D5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33" y="11490960"/>
            <a:ext cx="175641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2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508d1f-0c69-4634-9186-6587f9c2d3ca">
      <Terms xmlns="http://schemas.microsoft.com/office/infopath/2007/PartnerControls"/>
    </lcf76f155ced4ddcb4097134ff3c332f>
    <MediaLengthInSeconds xmlns="36508d1f-0c69-4634-9186-6587f9c2d3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68AF83FEBB7943AB38672FF515F3A9" ma:contentTypeVersion="14" ma:contentTypeDescription="Skapa ett nytt dokument." ma:contentTypeScope="" ma:versionID="d5b57e66e4186b00c53ae8be2bc76782">
  <xsd:schema xmlns:xsd="http://www.w3.org/2001/XMLSchema" xmlns:xs="http://www.w3.org/2001/XMLSchema" xmlns:p="http://schemas.microsoft.com/office/2006/metadata/properties" xmlns:ns2="36508d1f-0c69-4634-9186-6587f9c2d3ca" xmlns:ns3="43fd6bfd-54c1-413d-a334-82417e99f56b" targetNamespace="http://schemas.microsoft.com/office/2006/metadata/properties" ma:root="true" ma:fieldsID="fbfa1e7c7fe63f1a798b6a5abd70eaa0" ns2:_="" ns3:_="">
    <xsd:import namespace="36508d1f-0c69-4634-9186-6587f9c2d3ca"/>
    <xsd:import namespace="43fd6bfd-54c1-413d-a334-82417e99f5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08d1f-0c69-4634-9186-6587f9c2d3c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569f3a60-3ad3-4329-af7f-6cf4f85e1a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d6bfd-54c1-413d-a334-82417e99f5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418580-AF32-427A-8C44-985302EAA9D9}">
  <ds:schemaRefs>
    <ds:schemaRef ds:uri="http://schemas.microsoft.com/office/2006/metadata/properties"/>
    <ds:schemaRef ds:uri="http://schemas.microsoft.com/office/infopath/2007/PartnerControls"/>
    <ds:schemaRef ds:uri="36508d1f-0c69-4634-9186-6587f9c2d3ca"/>
  </ds:schemaRefs>
</ds:datastoreItem>
</file>

<file path=customXml/itemProps2.xml><?xml version="1.0" encoding="utf-8"?>
<ds:datastoreItem xmlns:ds="http://schemas.openxmlformats.org/officeDocument/2006/customXml" ds:itemID="{CAAE2839-24C9-4251-8F61-2C53591D8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215C5-9895-43E7-BBC5-5EBBE024DEE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392</Words>
  <Application>Microsoft Office PowerPoint</Application>
  <PresentationFormat>Bredbild</PresentationFormat>
  <Paragraphs>62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 – stjärnan hösen 2021 Inbjudan till digital tävling enligt det nya Fria reglementet</dc:title>
  <dc:creator>Maria Lönn</dc:creator>
  <cp:lastModifiedBy>Johanna Gringmann (Gymnastik)</cp:lastModifiedBy>
  <cp:revision>34</cp:revision>
  <dcterms:created xsi:type="dcterms:W3CDTF">2021-09-01T11:45:06Z</dcterms:created>
  <dcterms:modified xsi:type="dcterms:W3CDTF">2023-08-09T10:27:40Z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0x010100EB68AF83FEBB7943AB38672FF515F3A9</vt:lpwstr>
  </property>
  <property fmtid="{D5CDD505-2E9C-101B-9397-08002B2CF9AE}" pid="3" name="Order">
    <vt:r8>39939600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