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webextensions/webextension1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61" r:id="rId6"/>
    <p:sldId id="262" r:id="rId7"/>
    <p:sldId id="264" r:id="rId8"/>
    <p:sldId id="263" r:id="rId9"/>
    <p:sldId id="258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3" r:id="rId20"/>
  </p:sldIdLst>
  <p:sldSz cx="12192000" cy="6858000"/>
  <p:notesSz cx="6858000" cy="9144000"/>
  <p:custDataLst>
    <p:tags r:id="rId21"/>
  </p:custData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A7"/>
    <a:srgbClr val="FE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88"/>
    <p:restoredTop sz="96327"/>
  </p:normalViewPr>
  <p:slideViewPr>
    <p:cSldViewPr snapToGrid="0" snapToObjects="1">
      <p:cViewPr varScale="1">
        <p:scale>
          <a:sx n="122" d="100"/>
          <a:sy n="122" d="100"/>
        </p:scale>
        <p:origin x="1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w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Rubrikbild SG-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294AD4-36CC-3647-9D54-D1DF9A911B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089" y="748783"/>
            <a:ext cx="3775072" cy="830997"/>
          </a:xfrm>
        </p:spPr>
        <p:txBody>
          <a:bodyPr wrap="none" lIns="0" tIns="0" rIns="0" bIns="0" anchor="t" anchorCtr="0">
            <a:spAutoFit/>
          </a:bodyPr>
          <a:lstStyle>
            <a:lvl1pPr algn="l"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Rubrik h1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FD5BB45-0872-614B-A94D-029142F8D1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089" y="3153350"/>
            <a:ext cx="1404231" cy="221599"/>
          </a:xfrm>
        </p:spPr>
        <p:txBody>
          <a:bodyPr wrap="none" lIns="0" tIns="0" rIns="0" bIns="0">
            <a:sp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YYYY-MM-DD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A2F1D999-8C16-55CB-1F5F-A9C72FC7F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582" b="16582"/>
          <a:stretch/>
        </p:blipFill>
        <p:spPr>
          <a:xfrm rot="10800000">
            <a:off x="7649825" y="-2"/>
            <a:ext cx="3308798" cy="6858001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A7305CA-4E14-088F-9BA9-9227AC9F14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0089" y="5606869"/>
            <a:ext cx="1913590" cy="55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24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bilder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2">
            <a:extLst>
              <a:ext uri="{FF2B5EF4-FFF2-40B4-BE49-F238E27FC236}">
                <a16:creationId xmlns:a16="http://schemas.microsoft.com/office/drawing/2014/main" id="{0C7E9F09-0360-7E63-FA97-4E231D5F21CB}"/>
              </a:ext>
            </a:extLst>
          </p:cNvPr>
          <p:cNvCxnSpPr>
            <a:cxnSpLocks/>
          </p:cNvCxnSpPr>
          <p:nvPr userDrawn="1"/>
        </p:nvCxnSpPr>
        <p:spPr>
          <a:xfrm>
            <a:off x="4895849" y="-97971"/>
            <a:ext cx="0" cy="7112725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k 6">
            <a:extLst>
              <a:ext uri="{FF2B5EF4-FFF2-40B4-BE49-F238E27FC236}">
                <a16:creationId xmlns:a16="http://schemas.microsoft.com/office/drawing/2014/main" id="{D121FF5D-6E32-22D1-C5AF-897BD64A63DF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3429000"/>
            <a:ext cx="4882896" cy="0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tshållare för bild 4">
            <a:extLst>
              <a:ext uri="{FF2B5EF4-FFF2-40B4-BE49-F238E27FC236}">
                <a16:creationId xmlns:a16="http://schemas.microsoft.com/office/drawing/2014/main" id="{952732E8-FB9C-6EB5-95E3-3EFDB44C837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53603" y="-153603"/>
            <a:ext cx="5004754" cy="354019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infoga bild</a:t>
            </a:r>
          </a:p>
        </p:txBody>
      </p:sp>
      <p:sp>
        <p:nvSpPr>
          <p:cNvPr id="15" name="Platshållare för bild 4">
            <a:extLst>
              <a:ext uri="{FF2B5EF4-FFF2-40B4-BE49-F238E27FC236}">
                <a16:creationId xmlns:a16="http://schemas.microsoft.com/office/drawing/2014/main" id="{AEE5031E-6479-6985-BDEC-95E2916024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49290" y="3475130"/>
            <a:ext cx="5004754" cy="354019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infoga bild</a:t>
            </a:r>
          </a:p>
        </p:txBody>
      </p:sp>
      <p:sp>
        <p:nvSpPr>
          <p:cNvPr id="16" name="Rubrik 1">
            <a:extLst>
              <a:ext uri="{FF2B5EF4-FFF2-40B4-BE49-F238E27FC236}">
                <a16:creationId xmlns:a16="http://schemas.microsoft.com/office/drawing/2014/main" id="{7C470426-179B-328A-6451-90331A9570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0690" y="748784"/>
            <a:ext cx="3145092" cy="692497"/>
          </a:xfrm>
        </p:spPr>
        <p:txBody>
          <a:bodyPr wrap="none" lIns="0" tIns="0" rIns="0" bIns="0" anchor="t" anchorCtr="0">
            <a:spAutoFit/>
          </a:bodyPr>
          <a:lstStyle>
            <a:lvl1pPr algn="l">
              <a:defRPr sz="5000" b="1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Rubrik h1</a:t>
            </a:r>
          </a:p>
        </p:txBody>
      </p:sp>
      <p:sp>
        <p:nvSpPr>
          <p:cNvPr id="17" name="Underrubrik 2">
            <a:extLst>
              <a:ext uri="{FF2B5EF4-FFF2-40B4-BE49-F238E27FC236}">
                <a16:creationId xmlns:a16="http://schemas.microsoft.com/office/drawing/2014/main" id="{16E5AABE-1079-096F-4203-F2B6F725B6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0689" y="2122312"/>
            <a:ext cx="2391680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H2</a:t>
            </a:r>
          </a:p>
        </p:txBody>
      </p:sp>
      <p:sp>
        <p:nvSpPr>
          <p:cNvPr id="18" name="Platshållare för text 13">
            <a:extLst>
              <a:ext uri="{FF2B5EF4-FFF2-40B4-BE49-F238E27FC236}">
                <a16:creationId xmlns:a16="http://schemas.microsoft.com/office/drawing/2014/main" id="{9707AB8E-F9A9-6B39-7B7E-9888D382CE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1026" y="2782168"/>
            <a:ext cx="767261" cy="2215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Brödtext</a:t>
            </a:r>
          </a:p>
        </p:txBody>
      </p:sp>
    </p:spTree>
    <p:extLst>
      <p:ext uri="{BB962C8B-B14F-4D97-AF65-F5344CB8AC3E}">
        <p14:creationId xmlns:p14="http://schemas.microsoft.com/office/powerpoint/2010/main" val="1846752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collage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2">
            <a:extLst>
              <a:ext uri="{FF2B5EF4-FFF2-40B4-BE49-F238E27FC236}">
                <a16:creationId xmlns:a16="http://schemas.microsoft.com/office/drawing/2014/main" id="{0C7E9F09-0360-7E63-FA97-4E231D5F21CB}"/>
              </a:ext>
            </a:extLst>
          </p:cNvPr>
          <p:cNvCxnSpPr>
            <a:cxnSpLocks/>
          </p:cNvCxnSpPr>
          <p:nvPr userDrawn="1"/>
        </p:nvCxnSpPr>
        <p:spPr>
          <a:xfrm>
            <a:off x="4895849" y="-97971"/>
            <a:ext cx="0" cy="7112725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0819C10E-D9EB-5094-54FF-EE476A9BA93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13210" y="-97970"/>
            <a:ext cx="2275113" cy="3010968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infoga bild</a:t>
            </a:r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E4C55962-A9E8-1AC6-E2FB-FBA6940EDE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0690" y="748784"/>
            <a:ext cx="3145092" cy="692497"/>
          </a:xfrm>
        </p:spPr>
        <p:txBody>
          <a:bodyPr wrap="none" lIns="0" tIns="0" rIns="0" bIns="0" anchor="t" anchorCtr="0">
            <a:spAutoFit/>
          </a:bodyPr>
          <a:lstStyle>
            <a:lvl1pPr algn="l">
              <a:defRPr sz="5000" b="1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Rubrik h1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FE131728-09E3-F216-2625-75A9F4BE489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0689" y="2122312"/>
            <a:ext cx="2391680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H2</a:t>
            </a:r>
          </a:p>
        </p:txBody>
      </p:sp>
      <p:sp>
        <p:nvSpPr>
          <p:cNvPr id="10" name="Platshållare för text 13">
            <a:extLst>
              <a:ext uri="{FF2B5EF4-FFF2-40B4-BE49-F238E27FC236}">
                <a16:creationId xmlns:a16="http://schemas.microsoft.com/office/drawing/2014/main" id="{91BDBE5A-EFC8-902C-E62B-9DB1F468A1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1026" y="2782168"/>
            <a:ext cx="767261" cy="2215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Brödtext</a:t>
            </a:r>
          </a:p>
        </p:txBody>
      </p:sp>
      <p:cxnSp>
        <p:nvCxnSpPr>
          <p:cNvPr id="7" name="Rak 6">
            <a:extLst>
              <a:ext uri="{FF2B5EF4-FFF2-40B4-BE49-F238E27FC236}">
                <a16:creationId xmlns:a16="http://schemas.microsoft.com/office/drawing/2014/main" id="{84151B4F-D029-20D0-79B0-5C9BC38B5CAA}"/>
              </a:ext>
            </a:extLst>
          </p:cNvPr>
          <p:cNvCxnSpPr>
            <a:cxnSpLocks/>
          </p:cNvCxnSpPr>
          <p:nvPr userDrawn="1"/>
        </p:nvCxnSpPr>
        <p:spPr>
          <a:xfrm>
            <a:off x="2209799" y="-97971"/>
            <a:ext cx="0" cy="7112725"/>
          </a:xfrm>
          <a:prstGeom prst="line">
            <a:avLst/>
          </a:prstGeom>
          <a:ln w="101600">
            <a:solidFill>
              <a:srgbClr val="FE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10">
            <a:extLst>
              <a:ext uri="{FF2B5EF4-FFF2-40B4-BE49-F238E27FC236}">
                <a16:creationId xmlns:a16="http://schemas.microsoft.com/office/drawing/2014/main" id="{087B8316-BCD0-5DC6-58A9-0A9EB7B7F055}"/>
              </a:ext>
            </a:extLst>
          </p:cNvPr>
          <p:cNvCxnSpPr>
            <a:cxnSpLocks/>
          </p:cNvCxnSpPr>
          <p:nvPr userDrawn="1"/>
        </p:nvCxnSpPr>
        <p:spPr>
          <a:xfrm flipH="1">
            <a:off x="-65314" y="2962276"/>
            <a:ext cx="2275113" cy="0"/>
          </a:xfrm>
          <a:prstGeom prst="line">
            <a:avLst/>
          </a:prstGeom>
          <a:ln w="101600">
            <a:solidFill>
              <a:srgbClr val="FE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11">
            <a:extLst>
              <a:ext uri="{FF2B5EF4-FFF2-40B4-BE49-F238E27FC236}">
                <a16:creationId xmlns:a16="http://schemas.microsoft.com/office/drawing/2014/main" id="{0F46237B-374A-3933-C5BD-C42A85DE8C71}"/>
              </a:ext>
            </a:extLst>
          </p:cNvPr>
          <p:cNvCxnSpPr>
            <a:cxnSpLocks/>
          </p:cNvCxnSpPr>
          <p:nvPr userDrawn="1"/>
        </p:nvCxnSpPr>
        <p:spPr>
          <a:xfrm flipH="1">
            <a:off x="2209799" y="5029201"/>
            <a:ext cx="2686050" cy="0"/>
          </a:xfrm>
          <a:prstGeom prst="line">
            <a:avLst/>
          </a:prstGeom>
          <a:ln w="101600">
            <a:solidFill>
              <a:srgbClr val="FE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12">
            <a:extLst>
              <a:ext uri="{FF2B5EF4-FFF2-40B4-BE49-F238E27FC236}">
                <a16:creationId xmlns:a16="http://schemas.microsoft.com/office/drawing/2014/main" id="{C4BDDA74-9DD9-0D9A-85AD-211EAD2E4961}"/>
              </a:ext>
            </a:extLst>
          </p:cNvPr>
          <p:cNvCxnSpPr>
            <a:cxnSpLocks/>
          </p:cNvCxnSpPr>
          <p:nvPr userDrawn="1"/>
        </p:nvCxnSpPr>
        <p:spPr>
          <a:xfrm flipH="1">
            <a:off x="2209799" y="1752601"/>
            <a:ext cx="2686050" cy="0"/>
          </a:xfrm>
          <a:prstGeom prst="line">
            <a:avLst/>
          </a:prstGeom>
          <a:ln w="101600">
            <a:solidFill>
              <a:srgbClr val="FE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latshållare för bild 4">
            <a:extLst>
              <a:ext uri="{FF2B5EF4-FFF2-40B4-BE49-F238E27FC236}">
                <a16:creationId xmlns:a16="http://schemas.microsoft.com/office/drawing/2014/main" id="{EB6221CF-17DA-6262-BC2C-7E0ADD6AD2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13211" y="3011556"/>
            <a:ext cx="2275113" cy="4003193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infoga bild</a:t>
            </a:r>
          </a:p>
        </p:txBody>
      </p:sp>
      <p:sp>
        <p:nvSpPr>
          <p:cNvPr id="17" name="Platshållare för bild 4">
            <a:extLst>
              <a:ext uri="{FF2B5EF4-FFF2-40B4-BE49-F238E27FC236}">
                <a16:creationId xmlns:a16="http://schemas.microsoft.com/office/drawing/2014/main" id="{85573BB6-69FA-B40C-1E23-ACA9A68FA81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257697" y="-185052"/>
            <a:ext cx="2590250" cy="1897737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infoga bild</a:t>
            </a:r>
          </a:p>
        </p:txBody>
      </p:sp>
      <p:sp>
        <p:nvSpPr>
          <p:cNvPr id="19" name="Platshållare för bild 4">
            <a:extLst>
              <a:ext uri="{FF2B5EF4-FFF2-40B4-BE49-F238E27FC236}">
                <a16:creationId xmlns:a16="http://schemas.microsoft.com/office/drawing/2014/main" id="{848872A6-A49D-B7FD-CE69-464686B0965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257697" y="1800500"/>
            <a:ext cx="2590250" cy="3180793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infoga bild</a:t>
            </a:r>
          </a:p>
        </p:txBody>
      </p:sp>
      <p:sp>
        <p:nvSpPr>
          <p:cNvPr id="20" name="Platshållare för bild 4">
            <a:extLst>
              <a:ext uri="{FF2B5EF4-FFF2-40B4-BE49-F238E27FC236}">
                <a16:creationId xmlns:a16="http://schemas.microsoft.com/office/drawing/2014/main" id="{A6AC37D4-4519-7D6C-7CF2-94DD4EE0861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257697" y="5070475"/>
            <a:ext cx="2590250" cy="1952626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infoga bild</a:t>
            </a:r>
          </a:p>
        </p:txBody>
      </p:sp>
    </p:spTree>
    <p:extLst>
      <p:ext uri="{BB962C8B-B14F-4D97-AF65-F5344CB8AC3E}">
        <p14:creationId xmlns:p14="http://schemas.microsoft.com/office/powerpoint/2010/main" val="3316929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ruta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331CA0C2-C45A-5DFB-EFCC-AD7C47B66C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8954" y="1433015"/>
            <a:ext cx="9285463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H2</a:t>
            </a:r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0665AD19-9B4B-6F64-B9E6-81568B7D94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9292" y="2092871"/>
            <a:ext cx="9285464" cy="2215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Brödtext</a:t>
            </a:r>
          </a:p>
        </p:txBody>
      </p:sp>
      <p:sp>
        <p:nvSpPr>
          <p:cNvPr id="5" name="Rektangel med rundade hörn 4">
            <a:extLst>
              <a:ext uri="{FF2B5EF4-FFF2-40B4-BE49-F238E27FC236}">
                <a16:creationId xmlns:a16="http://schemas.microsoft.com/office/drawing/2014/main" id="{1BE76B78-BD32-E65B-54F0-E7E4FEC6C600}"/>
              </a:ext>
            </a:extLst>
          </p:cNvPr>
          <p:cNvSpPr/>
          <p:nvPr userDrawn="1"/>
        </p:nvSpPr>
        <p:spPr>
          <a:xfrm>
            <a:off x="479778" y="460023"/>
            <a:ext cx="11232444" cy="5936400"/>
          </a:xfrm>
          <a:prstGeom prst="roundRect">
            <a:avLst>
              <a:gd name="adj" fmla="val 7159"/>
            </a:avLst>
          </a:prstGeom>
          <a:noFill/>
          <a:ln w="1016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44223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 ruta helbild alternativ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331CA0C2-C45A-5DFB-EFCC-AD7C47B66C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8954" y="1433015"/>
            <a:ext cx="9285463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H2</a:t>
            </a:r>
          </a:p>
        </p:txBody>
      </p:sp>
      <p:sp>
        <p:nvSpPr>
          <p:cNvPr id="4" name="Platshållare för text 13">
            <a:extLst>
              <a:ext uri="{FF2B5EF4-FFF2-40B4-BE49-F238E27FC236}">
                <a16:creationId xmlns:a16="http://schemas.microsoft.com/office/drawing/2014/main" id="{0665AD19-9B4B-6F64-B9E6-81568B7D94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9292" y="2092871"/>
            <a:ext cx="9285464" cy="2215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Brödtext</a:t>
            </a:r>
          </a:p>
        </p:txBody>
      </p:sp>
      <p:sp>
        <p:nvSpPr>
          <p:cNvPr id="5" name="Rektangel med rundade hörn 4">
            <a:extLst>
              <a:ext uri="{FF2B5EF4-FFF2-40B4-BE49-F238E27FC236}">
                <a16:creationId xmlns:a16="http://schemas.microsoft.com/office/drawing/2014/main" id="{1BE76B78-BD32-E65B-54F0-E7E4FEC6C600}"/>
              </a:ext>
            </a:extLst>
          </p:cNvPr>
          <p:cNvSpPr/>
          <p:nvPr userDrawn="1"/>
        </p:nvSpPr>
        <p:spPr>
          <a:xfrm>
            <a:off x="479778" y="460023"/>
            <a:ext cx="11232444" cy="5936400"/>
          </a:xfrm>
          <a:prstGeom prst="roundRect">
            <a:avLst>
              <a:gd name="adj" fmla="val 7159"/>
            </a:avLst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83459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+text i ru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C9B4AEDF-23EE-3DDC-9915-35BECEB0C1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84348" y="-85700"/>
            <a:ext cx="12360696" cy="70294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infoga bild</a:t>
            </a:r>
          </a:p>
        </p:txBody>
      </p:sp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C4932044-616C-61A4-0D4D-883D355C1F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0670" y="5563591"/>
            <a:ext cx="1203480" cy="657818"/>
          </a:xfrm>
          <a:solidFill>
            <a:schemeClr val="bg2"/>
          </a:solidFill>
        </p:spPr>
        <p:txBody>
          <a:bodyPr wrap="none" lIns="216000" tIns="216000" rIns="216000" bIns="216000">
            <a:spAutoFit/>
          </a:bodyPr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457200" indent="0">
              <a:buNone/>
              <a:defRPr sz="5000" b="1"/>
            </a:lvl2pPr>
            <a:lvl3pPr marL="914400" indent="0">
              <a:buNone/>
              <a:defRPr sz="5000" b="1"/>
            </a:lvl3pPr>
            <a:lvl4pPr marL="1371600" indent="0">
              <a:buNone/>
              <a:defRPr sz="5000" b="1"/>
            </a:lvl4pPr>
            <a:lvl5pPr marL="1828800" indent="0">
              <a:buNone/>
              <a:defRPr sz="5000" b="1"/>
            </a:lvl5pPr>
          </a:lstStyle>
          <a:p>
            <a:pPr lvl="0"/>
            <a:r>
              <a:rPr lang="sv-SE" dirty="0"/>
              <a:t>Brödtext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1501B316-8438-9553-9F4E-5325F06011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671" y="4684537"/>
            <a:ext cx="2574625" cy="1019661"/>
          </a:xfrm>
          <a:solidFill>
            <a:schemeClr val="bg2"/>
          </a:solidFill>
        </p:spPr>
        <p:txBody>
          <a:bodyPr wrap="none" lIns="216000" tIns="216000" rIns="216000" bIns="108000">
            <a:spAutoFit/>
          </a:bodyPr>
          <a:lstStyle>
            <a:lvl1pPr marL="0" indent="0">
              <a:buNone/>
              <a:defRPr sz="5000" b="1">
                <a:solidFill>
                  <a:schemeClr val="tx2"/>
                </a:solidFill>
              </a:defRPr>
            </a:lvl1pPr>
            <a:lvl2pPr marL="457200" indent="0">
              <a:buNone/>
              <a:defRPr sz="5000" b="1"/>
            </a:lvl2pPr>
            <a:lvl3pPr marL="914400" indent="0">
              <a:buNone/>
              <a:defRPr sz="5000" b="1"/>
            </a:lvl3pPr>
            <a:lvl4pPr marL="1371600" indent="0">
              <a:buNone/>
              <a:defRPr sz="5000" b="1"/>
            </a:lvl4pPr>
            <a:lvl5pPr marL="1828800" indent="0">
              <a:buNone/>
              <a:defRPr sz="5000" b="1"/>
            </a:lvl5pPr>
          </a:lstStyle>
          <a:p>
            <a:pPr lvl="0"/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448027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+text i ruta alternativ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C9B4AEDF-23EE-3DDC-9915-35BECEB0C1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84348" y="-85700"/>
            <a:ext cx="12360696" cy="70294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infoga bild</a:t>
            </a:r>
          </a:p>
        </p:txBody>
      </p:sp>
      <p:sp>
        <p:nvSpPr>
          <p:cNvPr id="8" name="Platshållare för text 5">
            <a:extLst>
              <a:ext uri="{FF2B5EF4-FFF2-40B4-BE49-F238E27FC236}">
                <a16:creationId xmlns:a16="http://schemas.microsoft.com/office/drawing/2014/main" id="{C4932044-616C-61A4-0D4D-883D355C1F8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0670" y="5563591"/>
            <a:ext cx="1203480" cy="657818"/>
          </a:xfrm>
          <a:solidFill>
            <a:srgbClr val="006AA7"/>
          </a:solidFill>
        </p:spPr>
        <p:txBody>
          <a:bodyPr wrap="none" lIns="216000" tIns="216000" rIns="216000" bIns="216000">
            <a:spAutoFit/>
          </a:bodyPr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 marL="457200" indent="0">
              <a:buNone/>
              <a:defRPr sz="5000" b="1"/>
            </a:lvl2pPr>
            <a:lvl3pPr marL="914400" indent="0">
              <a:buNone/>
              <a:defRPr sz="5000" b="1"/>
            </a:lvl3pPr>
            <a:lvl4pPr marL="1371600" indent="0">
              <a:buNone/>
              <a:defRPr sz="5000" b="1"/>
            </a:lvl4pPr>
            <a:lvl5pPr marL="1828800" indent="0">
              <a:buNone/>
              <a:defRPr sz="5000" b="1"/>
            </a:lvl5pPr>
          </a:lstStyle>
          <a:p>
            <a:pPr lvl="0"/>
            <a:r>
              <a:rPr lang="sv-SE" dirty="0"/>
              <a:t>Brödtext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1501B316-8438-9553-9F4E-5325F06011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0671" y="4684537"/>
            <a:ext cx="2574625" cy="1019661"/>
          </a:xfrm>
          <a:solidFill>
            <a:srgbClr val="006AA7"/>
          </a:solidFill>
        </p:spPr>
        <p:txBody>
          <a:bodyPr wrap="none" lIns="216000" tIns="216000" rIns="216000" bIns="108000">
            <a:spAutoFit/>
          </a:bodyPr>
          <a:lstStyle>
            <a:lvl1pPr marL="0" indent="0">
              <a:buNone/>
              <a:defRPr sz="5000" b="1">
                <a:solidFill>
                  <a:schemeClr val="bg2"/>
                </a:solidFill>
              </a:defRPr>
            </a:lvl1pPr>
            <a:lvl2pPr marL="457200" indent="0">
              <a:buNone/>
              <a:defRPr sz="5000" b="1"/>
            </a:lvl2pPr>
            <a:lvl3pPr marL="914400" indent="0">
              <a:buNone/>
              <a:defRPr sz="5000" b="1"/>
            </a:lvl3pPr>
            <a:lvl4pPr marL="1371600" indent="0">
              <a:buNone/>
              <a:defRPr sz="5000" b="1"/>
            </a:lvl4pPr>
            <a:lvl5pPr marL="1828800" indent="0">
              <a:buNone/>
              <a:defRPr sz="5000" b="1"/>
            </a:lvl5pPr>
          </a:lstStyle>
          <a:p>
            <a:pPr lvl="0"/>
            <a:r>
              <a:rPr lang="sv-SE" dirty="0"/>
              <a:t>Rubrik</a:t>
            </a:r>
          </a:p>
        </p:txBody>
      </p:sp>
    </p:spTree>
    <p:extLst>
      <p:ext uri="{BB962C8B-B14F-4D97-AF65-F5344CB8AC3E}">
        <p14:creationId xmlns:p14="http://schemas.microsoft.com/office/powerpoint/2010/main" val="1128630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der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33BE69BC-C6F3-0C08-39FD-00AAC1E06F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88943" y="1885244"/>
            <a:ext cx="2743200" cy="2743200"/>
          </a:xfrm>
          <a:prstGeom prst="ellipse">
            <a:avLst/>
          </a:prstGeom>
          <a:ln w="101600"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infoga bild</a:t>
            </a:r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AC2F90B2-3A06-432E-C354-AEF5855A0F1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724400" y="1885244"/>
            <a:ext cx="2743200" cy="2743200"/>
          </a:xfrm>
          <a:prstGeom prst="ellipse">
            <a:avLst/>
          </a:prstGeom>
          <a:ln w="101600"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infoga bild</a:t>
            </a:r>
          </a:p>
        </p:txBody>
      </p:sp>
      <p:sp>
        <p:nvSpPr>
          <p:cNvPr id="7" name="Platshållare för bild 3">
            <a:extLst>
              <a:ext uri="{FF2B5EF4-FFF2-40B4-BE49-F238E27FC236}">
                <a16:creationId xmlns:a16="http://schemas.microsoft.com/office/drawing/2014/main" id="{0E276AB0-F523-8E02-8799-93F15218064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59857" y="1885244"/>
            <a:ext cx="2743200" cy="2743200"/>
          </a:xfrm>
          <a:prstGeom prst="ellipse">
            <a:avLst/>
          </a:prstGeom>
          <a:ln w="101600"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infoga bild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E67AC9D-F41C-FA13-3760-61716B46F1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72254" y="4933774"/>
            <a:ext cx="376577" cy="221599"/>
          </a:xfr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10" name="Platshållare för text 8">
            <a:extLst>
              <a:ext uri="{FF2B5EF4-FFF2-40B4-BE49-F238E27FC236}">
                <a16:creationId xmlns:a16="http://schemas.microsoft.com/office/drawing/2014/main" id="{AD0915A3-EEB5-F8B7-6D21-91A4247D4F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7711" y="4933774"/>
            <a:ext cx="376577" cy="221599"/>
          </a:xfr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11" name="Platshållare för text 8">
            <a:extLst>
              <a:ext uri="{FF2B5EF4-FFF2-40B4-BE49-F238E27FC236}">
                <a16:creationId xmlns:a16="http://schemas.microsoft.com/office/drawing/2014/main" id="{F05CF04B-A82F-82D2-91A1-894392BB53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43168" y="4933774"/>
            <a:ext cx="376577" cy="221599"/>
          </a:xfrm>
        </p:spPr>
        <p:txBody>
          <a:bodyPr wrap="none" lIns="0" tIns="0" rIns="0" bIns="0">
            <a:sp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sv-SE" dirty="0"/>
              <a:t>Text</a:t>
            </a:r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60CE30A5-0269-6741-3802-369801B8F1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23453" y="854169"/>
            <a:ext cx="3145092" cy="692497"/>
          </a:xfrm>
        </p:spPr>
        <p:txBody>
          <a:bodyPr wrap="none" lIns="0" tIns="0" rIns="0" bIns="0" anchor="t" anchorCtr="0">
            <a:spAutoFit/>
          </a:bodyPr>
          <a:lstStyle>
            <a:lvl1pPr algn="ctr">
              <a:defRPr sz="5000" b="1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Rubrik h1</a:t>
            </a:r>
          </a:p>
        </p:txBody>
      </p:sp>
    </p:spTree>
    <p:extLst>
      <p:ext uri="{BB962C8B-B14F-4D97-AF65-F5344CB8AC3E}">
        <p14:creationId xmlns:p14="http://schemas.microsoft.com/office/powerpoint/2010/main" val="1875857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+textbub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33BE69BC-C6F3-0C08-39FD-00AAC1E06F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14525" y="1742696"/>
            <a:ext cx="4301467" cy="4301467"/>
          </a:xfrm>
          <a:prstGeom prst="ellipse">
            <a:avLst/>
          </a:prstGeom>
          <a:ln w="101600">
            <a:solidFill>
              <a:schemeClr val="bg2"/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infoga bild</a:t>
            </a:r>
          </a:p>
        </p:txBody>
      </p:sp>
      <p:sp>
        <p:nvSpPr>
          <p:cNvPr id="12" name="Tår 11">
            <a:extLst>
              <a:ext uri="{FF2B5EF4-FFF2-40B4-BE49-F238E27FC236}">
                <a16:creationId xmlns:a16="http://schemas.microsoft.com/office/drawing/2014/main" id="{49A45404-DD88-480A-DCBE-5C60E4BDE2E0}"/>
              </a:ext>
            </a:extLst>
          </p:cNvPr>
          <p:cNvSpPr/>
          <p:nvPr userDrawn="1"/>
        </p:nvSpPr>
        <p:spPr>
          <a:xfrm rot="10800000">
            <a:off x="6791325" y="749925"/>
            <a:ext cx="3486150" cy="3486150"/>
          </a:xfrm>
          <a:prstGeom prst="teardrop">
            <a:avLst/>
          </a:prstGeom>
          <a:solidFill>
            <a:srgbClr val="FE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8599E5B7-232D-40A2-452C-0F9D4E12A9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38218" y="1934200"/>
            <a:ext cx="2392363" cy="443198"/>
          </a:xfrm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sv-SE" dirty="0"/>
              <a:t>Brödtext, låt inte texten </a:t>
            </a:r>
            <a:br>
              <a:rPr lang="sv-SE" dirty="0"/>
            </a:br>
            <a:r>
              <a:rPr lang="sv-SE" dirty="0"/>
              <a:t>falla utanför bubblan.</a:t>
            </a:r>
          </a:p>
        </p:txBody>
      </p:sp>
      <p:pic>
        <p:nvPicPr>
          <p:cNvPr id="19" name="Bild 18">
            <a:extLst>
              <a:ext uri="{FF2B5EF4-FFF2-40B4-BE49-F238E27FC236}">
                <a16:creationId xmlns:a16="http://schemas.microsoft.com/office/drawing/2014/main" id="{7682F1FC-81D8-6128-68A5-F43C310A8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618" t="21586"/>
          <a:stretch/>
        </p:blipFill>
        <p:spPr>
          <a:xfrm>
            <a:off x="-1" y="-1"/>
            <a:ext cx="5816017" cy="401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2232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1B5759F7-E103-430B-4BCD-7CB5C0BD96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4355" y="1480619"/>
            <a:ext cx="7947378" cy="1329595"/>
          </a:xfrm>
        </p:spPr>
        <p:txBody>
          <a:bodyPr wrap="none" lIns="0" tIns="0" rIns="0" bIns="0" anchor="t" anchorCtr="0">
            <a:spAutoFit/>
          </a:bodyPr>
          <a:lstStyle>
            <a:lvl1pPr algn="l"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Citat</a:t>
            </a:r>
            <a:br>
              <a:rPr lang="sv-SE" dirty="0"/>
            </a:br>
            <a:r>
              <a:rPr lang="sv-SE" dirty="0"/>
              <a:t>Mindre mängd text = större textnivå</a:t>
            </a:r>
            <a:br>
              <a:rPr lang="sv-SE" dirty="0"/>
            </a:br>
            <a:r>
              <a:rPr lang="sv-SE" dirty="0"/>
              <a:t>Se sidan ”textnivåer” för instruktioner.</a:t>
            </a:r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964E6854-0556-B811-E815-5EE9F90B0F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64355" y="3136382"/>
            <a:ext cx="995850" cy="221599"/>
          </a:xfrm>
        </p:spPr>
        <p:txBody>
          <a:bodyPr wrap="none" lIns="0" tIns="0" rIns="0" bIns="0">
            <a:sp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Namn, titel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B7AE1996-B6AD-B851-83D9-A6F458D2C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83" t="18218" r="-6430" b="11805"/>
          <a:stretch/>
        </p:blipFill>
        <p:spPr>
          <a:xfrm flipH="1">
            <a:off x="8985954" y="0"/>
            <a:ext cx="3206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66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+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1B5759F7-E103-430B-4BCD-7CB5C0BD96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5067" y="1480619"/>
            <a:ext cx="6050844" cy="997196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2400" b="1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Citat</a:t>
            </a:r>
            <a:br>
              <a:rPr lang="sv-SE" dirty="0"/>
            </a:br>
            <a:r>
              <a:rPr lang="sv-SE" dirty="0"/>
              <a:t>Mindre mängd text = större textnivå</a:t>
            </a:r>
            <a:br>
              <a:rPr lang="sv-SE" dirty="0"/>
            </a:br>
            <a:r>
              <a:rPr lang="sv-SE" dirty="0"/>
              <a:t>Se sidan ”textnivåer” för instruktioner.</a:t>
            </a:r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964E6854-0556-B811-E815-5EE9F90B0F1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5067" y="3136382"/>
            <a:ext cx="995850" cy="221599"/>
          </a:xfrm>
        </p:spPr>
        <p:txBody>
          <a:bodyPr wrap="none" lIns="0" tIns="0" rIns="0" bIns="0">
            <a:spAutoFit/>
          </a:bodyPr>
          <a:lstStyle>
            <a:lvl1pPr marL="0" indent="0" algn="l">
              <a:buNone/>
              <a:defRPr sz="16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Namn, titel</a:t>
            </a:r>
          </a:p>
        </p:txBody>
      </p:sp>
      <p:sp>
        <p:nvSpPr>
          <p:cNvPr id="7" name="Platshållare för bild 4">
            <a:extLst>
              <a:ext uri="{FF2B5EF4-FFF2-40B4-BE49-F238E27FC236}">
                <a16:creationId xmlns:a16="http://schemas.microsoft.com/office/drawing/2014/main" id="{F01EE2EE-6510-1118-029D-8312D60958F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63556" y="0"/>
            <a:ext cx="4628444" cy="6858000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infoga bild</a:t>
            </a: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1F8EA3D5-5056-AF6C-047A-87FEA4BF60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937"/>
          <a:stretch/>
        </p:blipFill>
        <p:spPr>
          <a:xfrm>
            <a:off x="0" y="5110205"/>
            <a:ext cx="7270045" cy="144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17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Rubrikbild kombi-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294AD4-36CC-3647-9D54-D1DF9A911B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089" y="748783"/>
            <a:ext cx="3775072" cy="830997"/>
          </a:xfrm>
        </p:spPr>
        <p:txBody>
          <a:bodyPr wrap="none" lIns="0" tIns="0" rIns="0" bIns="0" anchor="t" anchorCtr="0">
            <a:spAutoFit/>
          </a:bodyPr>
          <a:lstStyle>
            <a:lvl1pPr algn="l"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Rubrik h1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FD5BB45-0872-614B-A94D-029142F8D1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089" y="3153350"/>
            <a:ext cx="1404231" cy="2215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YYYY-MM-DD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A2F1D999-8C16-55CB-1F5F-A9C72FC7F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582" b="16582"/>
          <a:stretch/>
        </p:blipFill>
        <p:spPr>
          <a:xfrm rot="10800000">
            <a:off x="7649825" y="-2"/>
            <a:ext cx="3308798" cy="6858001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04FA20C-DFA1-B24B-D3FC-46A60EFEE3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0089" y="5608453"/>
            <a:ext cx="2486511" cy="55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47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211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platta SG-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46E237DE-54B3-E53E-C9AD-FDB9A6791E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3665" y="2282943"/>
            <a:ext cx="2064668" cy="830997"/>
          </a:xfrm>
        </p:spPr>
        <p:txBody>
          <a:bodyPr wrap="none" lIns="0" tIns="0" rIns="0" bIns="0" anchor="t" anchorCtr="0">
            <a:spAutoFit/>
          </a:bodyPr>
          <a:lstStyle>
            <a:lvl1pPr algn="ctr"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Tack!</a:t>
            </a:r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D12D9B96-C9D1-80D7-B79D-CEE98E0963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497" y="3661350"/>
            <a:ext cx="2031005" cy="246221"/>
          </a:xfrm>
        </p:spPr>
        <p:txBody>
          <a:bodyPr wrap="non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Kontaktinformation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9D5BF377-402B-9CFD-1045-39300159F0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0590" y="5215385"/>
            <a:ext cx="2750820" cy="79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043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platta kombi-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1">
            <a:extLst>
              <a:ext uri="{FF2B5EF4-FFF2-40B4-BE49-F238E27FC236}">
                <a16:creationId xmlns:a16="http://schemas.microsoft.com/office/drawing/2014/main" id="{46E237DE-54B3-E53E-C9AD-FDB9A6791E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3665" y="2282943"/>
            <a:ext cx="2064668" cy="830997"/>
          </a:xfrm>
        </p:spPr>
        <p:txBody>
          <a:bodyPr wrap="none" lIns="0" tIns="0" rIns="0" bIns="0" anchor="t" anchorCtr="0">
            <a:spAutoFit/>
          </a:bodyPr>
          <a:lstStyle>
            <a:lvl1pPr algn="ctr"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Tack!</a:t>
            </a:r>
          </a:p>
        </p:txBody>
      </p:sp>
      <p:sp>
        <p:nvSpPr>
          <p:cNvPr id="4" name="Underrubrik 2">
            <a:extLst>
              <a:ext uri="{FF2B5EF4-FFF2-40B4-BE49-F238E27FC236}">
                <a16:creationId xmlns:a16="http://schemas.microsoft.com/office/drawing/2014/main" id="{D12D9B96-C9D1-80D7-B79D-CEE98E0963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80497" y="3661350"/>
            <a:ext cx="2031005" cy="246221"/>
          </a:xfrm>
        </p:spPr>
        <p:txBody>
          <a:bodyPr wrap="none"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  <a:defRPr sz="16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Kontaktinformation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84CDB99-FA71-012A-B03C-97472727B8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96383" y="5212152"/>
            <a:ext cx="3599234" cy="7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830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T EFTER DENNA BILD TILLHÖR INTE DENNA 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B78D697-7028-26FE-3435-B4D894BCB84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088595EB-EBF3-659A-C500-7CFF59927995}"/>
              </a:ext>
            </a:extLst>
          </p:cNvPr>
          <p:cNvSpPr txBox="1"/>
          <p:nvPr userDrawn="1"/>
        </p:nvSpPr>
        <p:spPr>
          <a:xfrm>
            <a:off x="254000" y="305068"/>
            <a:ext cx="112877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0"/>
              </a:lnSpc>
            </a:pPr>
            <a:r>
              <a:rPr lang="sv-SE" sz="12000" b="1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ALLT EFTER DENNA BILD TILLHÖR INTE DENNA MALL</a:t>
            </a:r>
          </a:p>
        </p:txBody>
      </p:sp>
    </p:spTree>
    <p:extLst>
      <p:ext uri="{BB962C8B-B14F-4D97-AF65-F5344CB8AC3E}">
        <p14:creationId xmlns:p14="http://schemas.microsoft.com/office/powerpoint/2010/main" val="1071405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+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6">
            <a:extLst>
              <a:ext uri="{FF2B5EF4-FFF2-40B4-BE49-F238E27FC236}">
                <a16:creationId xmlns:a16="http://schemas.microsoft.com/office/drawing/2014/main" id="{2403BD81-8930-4661-276C-085178F5A0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063" r="8221" b="28146"/>
          <a:stretch/>
        </p:blipFill>
        <p:spPr>
          <a:xfrm>
            <a:off x="3302001" y="3001499"/>
            <a:ext cx="8890000" cy="385650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3294AD4-36CC-3647-9D54-D1DF9A911B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089" y="748783"/>
            <a:ext cx="3145092" cy="692497"/>
          </a:xfrm>
        </p:spPr>
        <p:txBody>
          <a:bodyPr wrap="none" lIns="0" tIns="0" rIns="0" bIns="0" anchor="t" anchorCtr="0">
            <a:spAutoFit/>
          </a:bodyPr>
          <a:lstStyle>
            <a:lvl1pPr algn="l">
              <a:defRPr sz="5000" b="1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Rubrik h1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FD5BB45-0872-614B-A94D-029142F8D1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088" y="1829697"/>
            <a:ext cx="2391680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H2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1E9F84D0-437F-7AD0-E5BF-1DA6B63340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0426" y="2489553"/>
            <a:ext cx="767261" cy="24622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Brödtext</a:t>
            </a:r>
          </a:p>
        </p:txBody>
      </p:sp>
    </p:spTree>
    <p:extLst>
      <p:ext uri="{BB962C8B-B14F-4D97-AF65-F5344CB8AC3E}">
        <p14:creationId xmlns:p14="http://schemas.microsoft.com/office/powerpoint/2010/main" val="757470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+text alternativ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>
            <a:extLst>
              <a:ext uri="{FF2B5EF4-FFF2-40B4-BE49-F238E27FC236}">
                <a16:creationId xmlns:a16="http://schemas.microsoft.com/office/drawing/2014/main" id="{EBE035A6-C07C-24F1-181A-58C24C7A82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0189" b="10106"/>
          <a:stretch/>
        </p:blipFill>
        <p:spPr>
          <a:xfrm flipH="1">
            <a:off x="287866" y="3147582"/>
            <a:ext cx="11904133" cy="3710418"/>
          </a:xfrm>
          <a:prstGeom prst="rect">
            <a:avLst/>
          </a:prstGeom>
        </p:spPr>
      </p:pic>
      <p:sp>
        <p:nvSpPr>
          <p:cNvPr id="6" name="Rubrik 1">
            <a:extLst>
              <a:ext uri="{FF2B5EF4-FFF2-40B4-BE49-F238E27FC236}">
                <a16:creationId xmlns:a16="http://schemas.microsoft.com/office/drawing/2014/main" id="{CE08365C-AAF6-9074-E83E-57E2A72CFB6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089" y="748783"/>
            <a:ext cx="3145092" cy="692497"/>
          </a:xfrm>
        </p:spPr>
        <p:txBody>
          <a:bodyPr wrap="none" lIns="0" tIns="0" rIns="0" bIns="0" anchor="t" anchorCtr="0">
            <a:spAutoFit/>
          </a:bodyPr>
          <a:lstStyle>
            <a:lvl1pPr algn="l">
              <a:defRPr sz="5000" b="1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Rubrik h1</a:t>
            </a:r>
          </a:p>
        </p:txBody>
      </p:sp>
      <p:sp>
        <p:nvSpPr>
          <p:cNvPr id="7" name="Underrubrik 2">
            <a:extLst>
              <a:ext uri="{FF2B5EF4-FFF2-40B4-BE49-F238E27FC236}">
                <a16:creationId xmlns:a16="http://schemas.microsoft.com/office/drawing/2014/main" id="{B4564317-16EC-FBB1-71C7-D05632B8D70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088" y="1829697"/>
            <a:ext cx="2391680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H2</a:t>
            </a:r>
          </a:p>
        </p:txBody>
      </p:sp>
      <p:sp>
        <p:nvSpPr>
          <p:cNvPr id="8" name="Platshållare för text 13">
            <a:extLst>
              <a:ext uri="{FF2B5EF4-FFF2-40B4-BE49-F238E27FC236}">
                <a16:creationId xmlns:a16="http://schemas.microsoft.com/office/drawing/2014/main" id="{4DC074BF-3251-F4D5-FD93-80B19354B10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0426" y="2489553"/>
            <a:ext cx="767261" cy="24622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Brödtext</a:t>
            </a:r>
          </a:p>
        </p:txBody>
      </p:sp>
    </p:spTree>
    <p:extLst>
      <p:ext uri="{BB962C8B-B14F-4D97-AF65-F5344CB8AC3E}">
        <p14:creationId xmlns:p14="http://schemas.microsoft.com/office/powerpoint/2010/main" val="566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+text alternativ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C500DB5B-FF45-190E-DD06-5F23284FD6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089" y="748783"/>
            <a:ext cx="3145092" cy="692497"/>
          </a:xfrm>
        </p:spPr>
        <p:txBody>
          <a:bodyPr wrap="none" lIns="0" tIns="0" rIns="0" bIns="0" anchor="t" anchorCtr="0">
            <a:spAutoFit/>
          </a:bodyPr>
          <a:lstStyle>
            <a:lvl1pPr algn="l">
              <a:defRPr sz="5000" b="1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Rubrik h1</a:t>
            </a:r>
          </a:p>
        </p:txBody>
      </p:sp>
      <p:sp>
        <p:nvSpPr>
          <p:cNvPr id="9" name="Underrubrik 2">
            <a:extLst>
              <a:ext uri="{FF2B5EF4-FFF2-40B4-BE49-F238E27FC236}">
                <a16:creationId xmlns:a16="http://schemas.microsoft.com/office/drawing/2014/main" id="{02C170D2-7904-77C3-2B19-A04394AD08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0088" y="1829697"/>
            <a:ext cx="2391680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H2</a:t>
            </a:r>
          </a:p>
        </p:txBody>
      </p:sp>
      <p:sp>
        <p:nvSpPr>
          <p:cNvPr id="10" name="Platshållare för text 13">
            <a:extLst>
              <a:ext uri="{FF2B5EF4-FFF2-40B4-BE49-F238E27FC236}">
                <a16:creationId xmlns:a16="http://schemas.microsoft.com/office/drawing/2014/main" id="{B7886F07-3180-5C3F-5897-8FF8B02632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0426" y="2489553"/>
            <a:ext cx="767261" cy="24622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Brödtext</a:t>
            </a:r>
          </a:p>
        </p:txBody>
      </p:sp>
    </p:spTree>
    <p:extLst>
      <p:ext uri="{BB962C8B-B14F-4D97-AF65-F5344CB8AC3E}">
        <p14:creationId xmlns:p14="http://schemas.microsoft.com/office/powerpoint/2010/main" val="385503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+punktlista enspal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294AD4-36CC-3647-9D54-D1DF9A911B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089" y="748783"/>
            <a:ext cx="3145092" cy="692497"/>
          </a:xfrm>
        </p:spPr>
        <p:txBody>
          <a:bodyPr wrap="none" lIns="0" tIns="0" rIns="0" bIns="0" anchor="t" anchorCtr="0">
            <a:spAutoFit/>
          </a:bodyPr>
          <a:lstStyle>
            <a:lvl1pPr algn="l">
              <a:defRPr sz="5000" b="1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Rubrik h1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A2A1A3C5-EC58-8DA3-03ED-2B3028231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83" t="18218" r="-6430" b="11805"/>
          <a:stretch/>
        </p:blipFill>
        <p:spPr>
          <a:xfrm flipH="1">
            <a:off x="8985954" y="0"/>
            <a:ext cx="3206045" cy="6858000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D89F58E-F30E-939A-6754-9DDF2B52D5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0089" y="2855416"/>
            <a:ext cx="6224588" cy="2815200"/>
          </a:xfrm>
        </p:spPr>
        <p:txBody>
          <a:bodyPr lIns="0" tIns="0" rIns="0" bIns="0"/>
          <a:lstStyle/>
          <a:p>
            <a:pPr lvl="0"/>
            <a:r>
              <a:rPr lang="sv-SE" dirty="0"/>
              <a:t>Punkt 1</a:t>
            </a:r>
          </a:p>
          <a:p>
            <a:pPr lvl="1"/>
            <a:r>
              <a:rPr lang="sv-SE" dirty="0"/>
              <a:t>Punkt 2</a:t>
            </a:r>
          </a:p>
          <a:p>
            <a:pPr lvl="2"/>
            <a:r>
              <a:rPr lang="sv-SE" dirty="0"/>
              <a:t>Punkt 3</a:t>
            </a:r>
          </a:p>
        </p:txBody>
      </p:sp>
    </p:spTree>
    <p:extLst>
      <p:ext uri="{BB962C8B-B14F-4D97-AF65-F5344CB8AC3E}">
        <p14:creationId xmlns:p14="http://schemas.microsoft.com/office/powerpoint/2010/main" val="1620778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+punktlista tvåspal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294AD4-36CC-3647-9D54-D1DF9A911B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60089" y="748783"/>
            <a:ext cx="3145092" cy="692497"/>
          </a:xfrm>
        </p:spPr>
        <p:txBody>
          <a:bodyPr wrap="none" lIns="0" tIns="0" rIns="0" bIns="0" anchor="t" anchorCtr="0">
            <a:spAutoFit/>
          </a:bodyPr>
          <a:lstStyle>
            <a:lvl1pPr algn="l">
              <a:defRPr sz="5000" b="1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Rubrik h1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A2A1A3C5-EC58-8DA3-03ED-2B3028231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983" t="18218" r="-6430" b="11805"/>
          <a:stretch/>
        </p:blipFill>
        <p:spPr>
          <a:xfrm flipH="1">
            <a:off x="8985954" y="0"/>
            <a:ext cx="3206045" cy="6858000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D56B650-D808-031E-E5E5-DACF11DE66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0425" y="2855416"/>
            <a:ext cx="6224588" cy="876451"/>
          </a:xfrm>
        </p:spPr>
        <p:txBody>
          <a:bodyPr lIns="0" tIns="0" rIns="0" bIns="0" numCol="2"/>
          <a:lstStyle/>
          <a:p>
            <a:pPr lvl="0"/>
            <a:r>
              <a:rPr lang="sv-SE" dirty="0"/>
              <a:t>Punkt 1</a:t>
            </a:r>
          </a:p>
          <a:p>
            <a:pPr lvl="1"/>
            <a:r>
              <a:rPr lang="sv-SE" dirty="0"/>
              <a:t>Punkt 2</a:t>
            </a:r>
          </a:p>
          <a:p>
            <a:pPr lvl="2"/>
            <a:r>
              <a:rPr lang="sv-SE" dirty="0"/>
              <a:t>Punkt 3</a:t>
            </a:r>
          </a:p>
          <a:p>
            <a:pPr lvl="0"/>
            <a:r>
              <a:rPr lang="sv-SE" dirty="0"/>
              <a:t>Punkt 1</a:t>
            </a:r>
          </a:p>
          <a:p>
            <a:pPr lvl="1"/>
            <a:r>
              <a:rPr lang="sv-SE" dirty="0"/>
              <a:t>Punkt 2</a:t>
            </a:r>
          </a:p>
          <a:p>
            <a:pPr lvl="2"/>
            <a:r>
              <a:rPr lang="sv-SE" dirty="0"/>
              <a:t>Punkt 3</a:t>
            </a:r>
          </a:p>
          <a:p>
            <a:pPr lvl="2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5792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tegori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>
            <a:extLst>
              <a:ext uri="{FF2B5EF4-FFF2-40B4-BE49-F238E27FC236}">
                <a16:creationId xmlns:a16="http://schemas.microsoft.com/office/drawing/2014/main" id="{4FD5BB45-0872-614B-A94D-029142F8D1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39039" y="1417921"/>
            <a:ext cx="2391680" cy="332399"/>
          </a:xfrm>
        </p:spPr>
        <p:txBody>
          <a:bodyPr wrap="none" lIns="0" tIns="0" rIns="0" bIns="0">
            <a:sp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H2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1E9F84D0-437F-7AD0-E5BF-1DA6B63340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39039" y="1813471"/>
            <a:ext cx="3732021" cy="24622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Brödtext</a:t>
            </a:r>
          </a:p>
        </p:txBody>
      </p:sp>
      <p:cxnSp>
        <p:nvCxnSpPr>
          <p:cNvPr id="6" name="Rak 5">
            <a:extLst>
              <a:ext uri="{FF2B5EF4-FFF2-40B4-BE49-F238E27FC236}">
                <a16:creationId xmlns:a16="http://schemas.microsoft.com/office/drawing/2014/main" id="{5B31D5D8-89BF-9A6A-494B-49D20CD3C0F3}"/>
              </a:ext>
            </a:extLst>
          </p:cNvPr>
          <p:cNvCxnSpPr>
            <a:cxnSpLocks/>
          </p:cNvCxnSpPr>
          <p:nvPr userDrawn="1"/>
        </p:nvCxnSpPr>
        <p:spPr>
          <a:xfrm>
            <a:off x="1669534" y="1434855"/>
            <a:ext cx="0" cy="1138127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Platshållare för text 13">
            <a:extLst>
              <a:ext uri="{FF2B5EF4-FFF2-40B4-BE49-F238E27FC236}">
                <a16:creationId xmlns:a16="http://schemas.microsoft.com/office/drawing/2014/main" id="{11BB5D55-0DAD-B158-723D-18FADE84E7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32772" y="1813471"/>
            <a:ext cx="3732021" cy="24622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Brödtext</a:t>
            </a:r>
          </a:p>
        </p:txBody>
      </p:sp>
      <p:cxnSp>
        <p:nvCxnSpPr>
          <p:cNvPr id="22" name="Rak 21">
            <a:extLst>
              <a:ext uri="{FF2B5EF4-FFF2-40B4-BE49-F238E27FC236}">
                <a16:creationId xmlns:a16="http://schemas.microsoft.com/office/drawing/2014/main" id="{0EFBEA73-3C4E-9C99-186C-370E9636D1FC}"/>
              </a:ext>
            </a:extLst>
          </p:cNvPr>
          <p:cNvCxnSpPr>
            <a:cxnSpLocks/>
          </p:cNvCxnSpPr>
          <p:nvPr userDrawn="1"/>
        </p:nvCxnSpPr>
        <p:spPr>
          <a:xfrm>
            <a:off x="6563267" y="1434855"/>
            <a:ext cx="0" cy="1138127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latshållare för text 22">
            <a:extLst>
              <a:ext uri="{FF2B5EF4-FFF2-40B4-BE49-F238E27FC236}">
                <a16:creationId xmlns:a16="http://schemas.microsoft.com/office/drawing/2014/main" id="{046781E8-3B9A-23D7-9CAD-3449F1418E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32772" y="1418167"/>
            <a:ext cx="2391680" cy="332399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Underrubrik H2</a:t>
            </a:r>
          </a:p>
        </p:txBody>
      </p:sp>
      <p:sp>
        <p:nvSpPr>
          <p:cNvPr id="26" name="Platshållare för text 13">
            <a:extLst>
              <a:ext uri="{FF2B5EF4-FFF2-40B4-BE49-F238E27FC236}">
                <a16:creationId xmlns:a16="http://schemas.microsoft.com/office/drawing/2014/main" id="{7300A2BC-3DF3-5C68-7B12-6D05CB838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32772" y="3269738"/>
            <a:ext cx="3732021" cy="24622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Brödtext</a:t>
            </a:r>
          </a:p>
        </p:txBody>
      </p:sp>
      <p:cxnSp>
        <p:nvCxnSpPr>
          <p:cNvPr id="27" name="Rak 26">
            <a:extLst>
              <a:ext uri="{FF2B5EF4-FFF2-40B4-BE49-F238E27FC236}">
                <a16:creationId xmlns:a16="http://schemas.microsoft.com/office/drawing/2014/main" id="{6CBA4B85-525C-23D7-60C8-215061FB28DE}"/>
              </a:ext>
            </a:extLst>
          </p:cNvPr>
          <p:cNvCxnSpPr>
            <a:cxnSpLocks/>
          </p:cNvCxnSpPr>
          <p:nvPr userDrawn="1"/>
        </p:nvCxnSpPr>
        <p:spPr>
          <a:xfrm>
            <a:off x="6563267" y="2891122"/>
            <a:ext cx="0" cy="1138127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latshållare för text 22">
            <a:extLst>
              <a:ext uri="{FF2B5EF4-FFF2-40B4-BE49-F238E27FC236}">
                <a16:creationId xmlns:a16="http://schemas.microsoft.com/office/drawing/2014/main" id="{C019F8E9-3F1A-AB1D-CA54-53927774E0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32772" y="2874434"/>
            <a:ext cx="2391680" cy="332399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Underrubrik H2</a:t>
            </a:r>
          </a:p>
        </p:txBody>
      </p:sp>
      <p:sp>
        <p:nvSpPr>
          <p:cNvPr id="29" name="Platshållare för text 13">
            <a:extLst>
              <a:ext uri="{FF2B5EF4-FFF2-40B4-BE49-F238E27FC236}">
                <a16:creationId xmlns:a16="http://schemas.microsoft.com/office/drawing/2014/main" id="{37B957D9-3CB0-C25E-1C51-8A6C30E133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39039" y="3269738"/>
            <a:ext cx="3732021" cy="24622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Brödtext</a:t>
            </a:r>
          </a:p>
        </p:txBody>
      </p:sp>
      <p:cxnSp>
        <p:nvCxnSpPr>
          <p:cNvPr id="30" name="Rak 29">
            <a:extLst>
              <a:ext uri="{FF2B5EF4-FFF2-40B4-BE49-F238E27FC236}">
                <a16:creationId xmlns:a16="http://schemas.microsoft.com/office/drawing/2014/main" id="{0E0E20EC-D441-E195-0542-F7C9E3061BD3}"/>
              </a:ext>
            </a:extLst>
          </p:cNvPr>
          <p:cNvCxnSpPr>
            <a:cxnSpLocks/>
          </p:cNvCxnSpPr>
          <p:nvPr userDrawn="1"/>
        </p:nvCxnSpPr>
        <p:spPr>
          <a:xfrm>
            <a:off x="1669534" y="2891122"/>
            <a:ext cx="0" cy="1138127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latshållare för text 22">
            <a:extLst>
              <a:ext uri="{FF2B5EF4-FFF2-40B4-BE49-F238E27FC236}">
                <a16:creationId xmlns:a16="http://schemas.microsoft.com/office/drawing/2014/main" id="{62834126-8CB4-4FDD-5A35-D8E0A61B0D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39039" y="2874434"/>
            <a:ext cx="2391680" cy="332399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Underrubrik H2</a:t>
            </a:r>
          </a:p>
        </p:txBody>
      </p:sp>
      <p:sp>
        <p:nvSpPr>
          <p:cNvPr id="32" name="Platshållare för text 13">
            <a:extLst>
              <a:ext uri="{FF2B5EF4-FFF2-40B4-BE49-F238E27FC236}">
                <a16:creationId xmlns:a16="http://schemas.microsoft.com/office/drawing/2014/main" id="{E9F433A3-15EC-04BD-0C67-F1E8B77921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32772" y="4726005"/>
            <a:ext cx="3732021" cy="24622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Brödtext</a:t>
            </a:r>
          </a:p>
        </p:txBody>
      </p:sp>
      <p:cxnSp>
        <p:nvCxnSpPr>
          <p:cNvPr id="33" name="Rak 32">
            <a:extLst>
              <a:ext uri="{FF2B5EF4-FFF2-40B4-BE49-F238E27FC236}">
                <a16:creationId xmlns:a16="http://schemas.microsoft.com/office/drawing/2014/main" id="{6D091A63-4748-9C25-2114-0F4371047314}"/>
              </a:ext>
            </a:extLst>
          </p:cNvPr>
          <p:cNvCxnSpPr>
            <a:cxnSpLocks/>
          </p:cNvCxnSpPr>
          <p:nvPr userDrawn="1"/>
        </p:nvCxnSpPr>
        <p:spPr>
          <a:xfrm>
            <a:off x="6563267" y="4347389"/>
            <a:ext cx="0" cy="1138127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latshållare för text 22">
            <a:extLst>
              <a:ext uri="{FF2B5EF4-FFF2-40B4-BE49-F238E27FC236}">
                <a16:creationId xmlns:a16="http://schemas.microsoft.com/office/drawing/2014/main" id="{ECC46932-F753-596D-E90E-3E51286521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2772" y="4330701"/>
            <a:ext cx="2391680" cy="332399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Underrubrik H2</a:t>
            </a:r>
          </a:p>
        </p:txBody>
      </p:sp>
      <p:sp>
        <p:nvSpPr>
          <p:cNvPr id="35" name="Platshållare för text 13">
            <a:extLst>
              <a:ext uri="{FF2B5EF4-FFF2-40B4-BE49-F238E27FC236}">
                <a16:creationId xmlns:a16="http://schemas.microsoft.com/office/drawing/2014/main" id="{D578C108-1D48-5201-BA31-078B835B1A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39039" y="4726005"/>
            <a:ext cx="3732021" cy="246221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Brödtext</a:t>
            </a:r>
          </a:p>
        </p:txBody>
      </p:sp>
      <p:cxnSp>
        <p:nvCxnSpPr>
          <p:cNvPr id="36" name="Rak 35">
            <a:extLst>
              <a:ext uri="{FF2B5EF4-FFF2-40B4-BE49-F238E27FC236}">
                <a16:creationId xmlns:a16="http://schemas.microsoft.com/office/drawing/2014/main" id="{897AEAFA-0EED-ECA6-CC2F-108B66847765}"/>
              </a:ext>
            </a:extLst>
          </p:cNvPr>
          <p:cNvCxnSpPr>
            <a:cxnSpLocks/>
          </p:cNvCxnSpPr>
          <p:nvPr userDrawn="1"/>
        </p:nvCxnSpPr>
        <p:spPr>
          <a:xfrm>
            <a:off x="1669534" y="4347389"/>
            <a:ext cx="0" cy="1138127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latshållare för text 22">
            <a:extLst>
              <a:ext uri="{FF2B5EF4-FFF2-40B4-BE49-F238E27FC236}">
                <a16:creationId xmlns:a16="http://schemas.microsoft.com/office/drawing/2014/main" id="{4C168E5C-EBF1-8405-AEBF-C1A34BC5821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39039" y="4330701"/>
            <a:ext cx="2391680" cy="332399"/>
          </a:xfrm>
        </p:spPr>
        <p:txBody>
          <a:bodyPr wrap="none" lIns="0" tIns="0" rIns="0" bIns="0">
            <a:sp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Underrubrik H2</a:t>
            </a:r>
          </a:p>
        </p:txBody>
      </p:sp>
      <p:pic>
        <p:nvPicPr>
          <p:cNvPr id="41" name="Bild 40">
            <a:extLst>
              <a:ext uri="{FF2B5EF4-FFF2-40B4-BE49-F238E27FC236}">
                <a16:creationId xmlns:a16="http://schemas.microsoft.com/office/drawing/2014/main" id="{F36BE534-9086-EE5D-F067-29270C7673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0237" b="35185"/>
          <a:stretch/>
        </p:blipFill>
        <p:spPr>
          <a:xfrm>
            <a:off x="5459230" y="5193417"/>
            <a:ext cx="6732770" cy="166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81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Rak 2">
            <a:extLst>
              <a:ext uri="{FF2B5EF4-FFF2-40B4-BE49-F238E27FC236}">
                <a16:creationId xmlns:a16="http://schemas.microsoft.com/office/drawing/2014/main" id="{0C7E9F09-0360-7E63-FA97-4E231D5F21CB}"/>
              </a:ext>
            </a:extLst>
          </p:cNvPr>
          <p:cNvCxnSpPr>
            <a:cxnSpLocks/>
          </p:cNvCxnSpPr>
          <p:nvPr userDrawn="1"/>
        </p:nvCxnSpPr>
        <p:spPr>
          <a:xfrm>
            <a:off x="4895849" y="-97971"/>
            <a:ext cx="0" cy="7112725"/>
          </a:xfrm>
          <a:prstGeom prst="line">
            <a:avLst/>
          </a:prstGeom>
          <a:ln w="1016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0819C10E-D9EB-5094-54FF-EE476A9BA93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49290" y="-149290"/>
            <a:ext cx="5004754" cy="718457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Klicka här för att infoga bild</a:t>
            </a:r>
          </a:p>
        </p:txBody>
      </p:sp>
      <p:sp>
        <p:nvSpPr>
          <p:cNvPr id="14" name="Rubrik 1">
            <a:extLst>
              <a:ext uri="{FF2B5EF4-FFF2-40B4-BE49-F238E27FC236}">
                <a16:creationId xmlns:a16="http://schemas.microsoft.com/office/drawing/2014/main" id="{AF3A33CB-87A1-7C3A-BCCD-93540E03CA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0690" y="748784"/>
            <a:ext cx="3145092" cy="692497"/>
          </a:xfrm>
        </p:spPr>
        <p:txBody>
          <a:bodyPr wrap="none" lIns="0" tIns="0" rIns="0" bIns="0" anchor="t" anchorCtr="0">
            <a:spAutoFit/>
          </a:bodyPr>
          <a:lstStyle>
            <a:lvl1pPr algn="l">
              <a:defRPr sz="5000" b="1">
                <a:solidFill>
                  <a:schemeClr val="bg2"/>
                </a:solidFill>
              </a:defRPr>
            </a:lvl1pPr>
          </a:lstStyle>
          <a:p>
            <a:r>
              <a:rPr lang="sv-SE" dirty="0"/>
              <a:t>Rubrik h1</a:t>
            </a:r>
          </a:p>
        </p:txBody>
      </p:sp>
      <p:sp>
        <p:nvSpPr>
          <p:cNvPr id="15" name="Underrubrik 2">
            <a:extLst>
              <a:ext uri="{FF2B5EF4-FFF2-40B4-BE49-F238E27FC236}">
                <a16:creationId xmlns:a16="http://schemas.microsoft.com/office/drawing/2014/main" id="{0B4C9B0E-5D5A-51F7-4500-DF44489F2B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0689" y="2122312"/>
            <a:ext cx="2391680" cy="332399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Underrubrik H2</a:t>
            </a:r>
          </a:p>
        </p:txBody>
      </p:sp>
      <p:sp>
        <p:nvSpPr>
          <p:cNvPr id="16" name="Platshållare för text 13">
            <a:extLst>
              <a:ext uri="{FF2B5EF4-FFF2-40B4-BE49-F238E27FC236}">
                <a16:creationId xmlns:a16="http://schemas.microsoft.com/office/drawing/2014/main" id="{00F255B8-81E3-B0A2-A1AB-572CB97E01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61026" y="2782168"/>
            <a:ext cx="767261" cy="22159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sv-SE" dirty="0"/>
              <a:t>Brödtext</a:t>
            </a:r>
          </a:p>
        </p:txBody>
      </p:sp>
    </p:spTree>
    <p:extLst>
      <p:ext uri="{BB962C8B-B14F-4D97-AF65-F5344CB8AC3E}">
        <p14:creationId xmlns:p14="http://schemas.microsoft.com/office/powerpoint/2010/main" val="497173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5BD19CA-58D1-D042-A177-AE964FCF8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C7EDA73-822A-A04E-B93A-00177FEC3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2</a:t>
            </a:r>
          </a:p>
          <a:p>
            <a:pPr lvl="2"/>
            <a:r>
              <a:rPr lang="sv-SE" dirty="0"/>
              <a:t>Nivå 3</a:t>
            </a:r>
          </a:p>
        </p:txBody>
      </p:sp>
    </p:spTree>
    <p:extLst>
      <p:ext uri="{BB962C8B-B14F-4D97-AF65-F5344CB8AC3E}">
        <p14:creationId xmlns:p14="http://schemas.microsoft.com/office/powerpoint/2010/main" val="2013207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1" r:id="rId2"/>
    <p:sldLayoutId id="2147483649" r:id="rId3"/>
    <p:sldLayoutId id="2147483651" r:id="rId4"/>
    <p:sldLayoutId id="2147483652" r:id="rId5"/>
    <p:sldLayoutId id="2147483672" r:id="rId6"/>
    <p:sldLayoutId id="2147483653" r:id="rId7"/>
    <p:sldLayoutId id="2147483654" r:id="rId8"/>
    <p:sldLayoutId id="2147483655" r:id="rId9"/>
    <p:sldLayoutId id="2147483657" r:id="rId10"/>
    <p:sldLayoutId id="2147483656" r:id="rId11"/>
    <p:sldLayoutId id="2147483658" r:id="rId12"/>
    <p:sldLayoutId id="2147483665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6" r:id="rId19"/>
    <p:sldLayoutId id="2147483664" r:id="rId20"/>
    <p:sldLayoutId id="2147483668" r:id="rId21"/>
    <p:sldLayoutId id="2147483670" r:id="rId22"/>
    <p:sldLayoutId id="214748366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79388" indent="-179388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311150" indent="-1317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490538" indent="-1317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2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1/relationships/webextension" Target="../webextensions/webextension1.xml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B49E3D-6856-E271-DDEE-E368DD2B0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5067" y="1480619"/>
            <a:ext cx="6050844" cy="997196"/>
          </a:xfrm>
        </p:spPr>
        <p:txBody>
          <a:bodyPr wrap="square" anchor="t">
            <a:noAutofit/>
          </a:bodyPr>
          <a:lstStyle/>
          <a:p>
            <a:r>
              <a:rPr lang="sv-SE" sz="6000" dirty="0"/>
              <a:t>GF Syd</a:t>
            </a:r>
            <a:br>
              <a:rPr lang="sv-SE" sz="6000" dirty="0"/>
            </a:br>
            <a:r>
              <a:rPr lang="sv-SE" sz="6000" dirty="0"/>
              <a:t>Ordförandeträff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B596697-0DC3-D0A7-551B-CC12EDA24A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067" y="3136382"/>
            <a:ext cx="995850" cy="221599"/>
          </a:xfrm>
        </p:spPr>
        <p:txBody>
          <a:bodyPr wrap="none">
            <a:normAutofit/>
          </a:bodyPr>
          <a:lstStyle/>
          <a:p>
            <a:r>
              <a:rPr lang="sv-SE" dirty="0"/>
              <a:t>2 maj 2024</a:t>
            </a:r>
          </a:p>
        </p:txBody>
      </p:sp>
      <p:pic>
        <p:nvPicPr>
          <p:cNvPr id="5" name="Picture 4" descr="A person in a gymnastics suit&#10;&#10;Description automatically generated">
            <a:extLst>
              <a:ext uri="{FF2B5EF4-FFF2-40B4-BE49-F238E27FC236}">
                <a16:creationId xmlns:a16="http://schemas.microsoft.com/office/drawing/2014/main" id="{F4933786-5E7A-8BAB-9A2A-12C3F7CD22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12" r="36825"/>
          <a:stretch/>
        </p:blipFill>
        <p:spPr>
          <a:xfrm>
            <a:off x="7563556" y="10"/>
            <a:ext cx="4628444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4584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10BC7-3A33-BF86-4BE2-63A845289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089" y="748783"/>
            <a:ext cx="1577355" cy="664797"/>
          </a:xfrm>
        </p:spPr>
        <p:txBody>
          <a:bodyPr/>
          <a:lstStyle/>
          <a:p>
            <a:r>
              <a:rPr lang="sv-SE" sz="1600" dirty="0"/>
              <a:t>Förbundsmötet</a:t>
            </a:r>
            <a:br>
              <a:rPr lang="sv-SE" sz="1600" dirty="0"/>
            </a:br>
            <a:r>
              <a:rPr lang="sv-SE" sz="1600" dirty="0"/>
              <a:t>26-27 April</a:t>
            </a:r>
            <a:br>
              <a:rPr lang="sv-SE" sz="1600" dirty="0"/>
            </a:br>
            <a:r>
              <a:rPr lang="sv-SE" sz="1600" dirty="0"/>
              <a:t>Umeå</a:t>
            </a:r>
            <a:endParaRPr lang="en-US" sz="160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763DBA7-6B08-42A7-B721-099A620C1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7803" y="2719897"/>
            <a:ext cx="3676677" cy="709103"/>
          </a:xfrm>
        </p:spPr>
        <p:txBody>
          <a:bodyPr/>
          <a:lstStyle/>
          <a:p>
            <a:r>
              <a:rPr lang="sv-SE" dirty="0"/>
              <a:t>Fastställande av medlemsavgift</a:t>
            </a:r>
          </a:p>
          <a:p>
            <a:endParaRPr lang="en-US" dirty="0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5970D65E-55F3-7BDD-F733-3F82DED0AF20}"/>
              </a:ext>
            </a:extLst>
          </p:cNvPr>
          <p:cNvSpPr txBox="1">
            <a:spLocks/>
          </p:cNvSpPr>
          <p:nvPr/>
        </p:nvSpPr>
        <p:spPr>
          <a:xfrm>
            <a:off x="913263" y="2094579"/>
            <a:ext cx="2574625" cy="1019661"/>
          </a:xfrm>
          <a:prstGeom prst="rect">
            <a:avLst/>
          </a:prstGeom>
        </p:spPr>
        <p:txBody>
          <a:bodyPr vert="horz" wrap="none" lIns="0" tIns="0" rIns="0" bIns="0" rtlCol="0">
            <a:normAutofit/>
          </a:bodyPr>
          <a:lstStyle>
            <a:lvl1pPr marL="179388" indent="-1793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11150" indent="-131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490538" indent="-131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b="1" dirty="0"/>
              <a:t>Propositioner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CE5A6A-6464-4DDD-4F66-EF0E36C41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985" y="449828"/>
            <a:ext cx="6791375" cy="3943379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AD2A896-E26A-AA17-DDC0-96C4A5717158}"/>
              </a:ext>
            </a:extLst>
          </p:cNvPr>
          <p:cNvSpPr txBox="1">
            <a:spLocks/>
          </p:cNvSpPr>
          <p:nvPr/>
        </p:nvSpPr>
        <p:spPr>
          <a:xfrm>
            <a:off x="1567803" y="5122707"/>
            <a:ext cx="9853984" cy="11412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9388" indent="-1793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11150" indent="-131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490538" indent="-131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sv-SE" dirty="0"/>
              <a:t>Förbundsmötet beslutade att :</a:t>
            </a:r>
            <a:br>
              <a:rPr lang="sv-SE" dirty="0"/>
            </a:br>
            <a:br>
              <a:rPr lang="sv-SE" dirty="0"/>
            </a:br>
            <a:r>
              <a:rPr lang="sv-SE" dirty="0"/>
              <a:t>	Höja medlemsavgiften med 5 kronor per medlem till 41:-/medlem/år.</a:t>
            </a:r>
          </a:p>
          <a:p>
            <a:pPr marL="0" indent="0">
              <a:buNone/>
            </a:pPr>
            <a:r>
              <a:rPr lang="sv-SE" dirty="0"/>
              <a:t>	Höja maxtaket till 85 000:-per förening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917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10BC7-3A33-BF86-4BE2-63A845289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089" y="748783"/>
            <a:ext cx="1577355" cy="664797"/>
          </a:xfrm>
        </p:spPr>
        <p:txBody>
          <a:bodyPr/>
          <a:lstStyle/>
          <a:p>
            <a:r>
              <a:rPr lang="sv-SE" sz="1600" dirty="0"/>
              <a:t>Förbundsmötet</a:t>
            </a:r>
            <a:br>
              <a:rPr lang="sv-SE" sz="1600" dirty="0"/>
            </a:br>
            <a:r>
              <a:rPr lang="sv-SE" sz="1600" dirty="0"/>
              <a:t>26-27 April</a:t>
            </a:r>
            <a:br>
              <a:rPr lang="sv-SE" sz="1600" dirty="0"/>
            </a:br>
            <a:r>
              <a:rPr lang="sv-SE" sz="1600" dirty="0"/>
              <a:t>Umeå</a:t>
            </a:r>
            <a:endParaRPr lang="en-US" sz="1600" dirty="0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5970D65E-55F3-7BDD-F733-3F82DED0AF20}"/>
              </a:ext>
            </a:extLst>
          </p:cNvPr>
          <p:cNvSpPr txBox="1">
            <a:spLocks/>
          </p:cNvSpPr>
          <p:nvPr/>
        </p:nvSpPr>
        <p:spPr>
          <a:xfrm>
            <a:off x="913263" y="2094579"/>
            <a:ext cx="2574625" cy="1019661"/>
          </a:xfrm>
          <a:prstGeom prst="rect">
            <a:avLst/>
          </a:prstGeom>
        </p:spPr>
        <p:txBody>
          <a:bodyPr vert="horz" wrap="none" lIns="0" tIns="0" rIns="0" bIns="0" rtlCol="0">
            <a:normAutofit/>
          </a:bodyPr>
          <a:lstStyle>
            <a:lvl1pPr marL="179388" indent="-1793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11150" indent="-131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490538" indent="-131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b="1" dirty="0"/>
              <a:t>Ny styrelse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AD2A896-E26A-AA17-DDC0-96C4A5717158}"/>
              </a:ext>
            </a:extLst>
          </p:cNvPr>
          <p:cNvSpPr txBox="1">
            <a:spLocks/>
          </p:cNvSpPr>
          <p:nvPr/>
        </p:nvSpPr>
        <p:spPr>
          <a:xfrm>
            <a:off x="1567803" y="5122707"/>
            <a:ext cx="9853984" cy="11412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9388" indent="-1793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11150" indent="-131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490538" indent="-131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7E41E-E0E4-6CC1-ECF8-F34E404D2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354" y="223381"/>
            <a:ext cx="4238656" cy="57817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3F780E-462D-DEF1-607D-094C9569D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89" y="2415338"/>
            <a:ext cx="5325787" cy="429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57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10BC7-3A33-BF86-4BE2-63A845289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089" y="748783"/>
            <a:ext cx="3936975" cy="692497"/>
          </a:xfrm>
        </p:spPr>
        <p:txBody>
          <a:bodyPr/>
          <a:lstStyle/>
          <a:p>
            <a:r>
              <a:rPr lang="sv-SE" dirty="0"/>
              <a:t>Påminnelse!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763DBA7-6B08-42A7-B721-099A620C1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10673" y="2981350"/>
            <a:ext cx="3676677" cy="2815200"/>
          </a:xfrm>
        </p:spPr>
        <p:txBody>
          <a:bodyPr/>
          <a:lstStyle/>
          <a:p>
            <a:r>
              <a:rPr lang="sv-SE" dirty="0"/>
              <a:t>TEXT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131A5-FFCA-0058-538E-8D2A5C24E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83" y="1759798"/>
            <a:ext cx="10182299" cy="461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91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10BC7-3A33-BF86-4BE2-63A845289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089" y="748783"/>
            <a:ext cx="2813271" cy="692497"/>
          </a:xfrm>
        </p:spPr>
        <p:txBody>
          <a:bodyPr/>
          <a:lstStyle/>
          <a:p>
            <a:r>
              <a:rPr lang="sv-SE" dirty="0"/>
              <a:t>På gång!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763DBA7-6B08-42A7-B721-099A620C1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0089" y="2242165"/>
            <a:ext cx="9707528" cy="2815200"/>
          </a:xfrm>
        </p:spPr>
        <p:txBody>
          <a:bodyPr/>
          <a:lstStyle/>
          <a:p>
            <a:r>
              <a:rPr lang="sv-SE" dirty="0"/>
              <a:t>Kommittéerna i Syd jobbar vidare på en gemensam  tränings- tävlingshelg för elitgymnasterna</a:t>
            </a:r>
          </a:p>
          <a:p>
            <a:endParaRPr lang="sv-SE" dirty="0"/>
          </a:p>
          <a:p>
            <a:endParaRPr lang="sv-SE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539113-3836-7CEE-E74B-B932949B1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588" y="2725815"/>
            <a:ext cx="6636007" cy="369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93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10BC7-3A33-BF86-4BE2-63A845289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089" y="748783"/>
            <a:ext cx="2813271" cy="692497"/>
          </a:xfrm>
        </p:spPr>
        <p:txBody>
          <a:bodyPr/>
          <a:lstStyle/>
          <a:p>
            <a:r>
              <a:rPr lang="sv-SE" dirty="0"/>
              <a:t>På gång!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763DBA7-6B08-42A7-B721-099A620C1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0089" y="2242165"/>
            <a:ext cx="9707528" cy="2815200"/>
          </a:xfrm>
        </p:spPr>
        <p:txBody>
          <a:bodyPr/>
          <a:lstStyle/>
          <a:p>
            <a:endParaRPr lang="sv-SE" dirty="0"/>
          </a:p>
          <a:p>
            <a:endParaRPr lang="sv-SE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33937E-2095-B3EE-2F06-56D58E36D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599" y="2032487"/>
            <a:ext cx="10372801" cy="407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61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B613D1-76B4-49BB-4699-0BDF0B20B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76" b="1"/>
          <a:stretch/>
        </p:blipFill>
        <p:spPr>
          <a:xfrm>
            <a:off x="384911" y="317577"/>
            <a:ext cx="11422178" cy="6107863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610BC7-3A33-BF86-4BE2-63A8452891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671" y="4684537"/>
            <a:ext cx="3198800" cy="1019661"/>
          </a:xfrm>
        </p:spPr>
        <p:txBody>
          <a:bodyPr wrap="none">
            <a:normAutofit/>
          </a:bodyPr>
          <a:lstStyle/>
          <a:p>
            <a:r>
              <a:rPr lang="sv-SE" dirty="0"/>
              <a:t>På gång!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1D51DB3-FFB9-0D94-7A60-EC65761DD3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0670" y="5563591"/>
            <a:ext cx="3810861" cy="657818"/>
          </a:xfrm>
        </p:spPr>
        <p:txBody>
          <a:bodyPr/>
          <a:lstStyle/>
          <a:p>
            <a:r>
              <a:rPr lang="sv-SE" dirty="0"/>
              <a:t>VM i Drill i 4-11 Augusti i Helsingborg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485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B49E3D-6856-E271-DDEE-E368DD2B00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5067" y="1480619"/>
            <a:ext cx="6050844" cy="997196"/>
          </a:xfrm>
        </p:spPr>
        <p:txBody>
          <a:bodyPr wrap="square" anchor="t">
            <a:noAutofit/>
          </a:bodyPr>
          <a:lstStyle/>
          <a:p>
            <a:r>
              <a:rPr lang="sv-SE" sz="6000" dirty="0"/>
              <a:t>GF Syd</a:t>
            </a:r>
            <a:br>
              <a:rPr lang="sv-SE" sz="6000" dirty="0"/>
            </a:br>
            <a:r>
              <a:rPr lang="sv-SE" sz="6000" dirty="0"/>
              <a:t>Ordförandeträff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B596697-0DC3-D0A7-551B-CC12EDA24A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067" y="3136382"/>
            <a:ext cx="995850" cy="221599"/>
          </a:xfrm>
        </p:spPr>
        <p:txBody>
          <a:bodyPr wrap="none">
            <a:normAutofit/>
          </a:bodyPr>
          <a:lstStyle/>
          <a:p>
            <a:r>
              <a:rPr lang="sv-SE" dirty="0"/>
              <a:t>2 maj 2024</a:t>
            </a:r>
          </a:p>
        </p:txBody>
      </p:sp>
      <p:pic>
        <p:nvPicPr>
          <p:cNvPr id="5" name="Picture 4" descr="A person in a gymnastics suit&#10;&#10;Description automatically generated">
            <a:extLst>
              <a:ext uri="{FF2B5EF4-FFF2-40B4-BE49-F238E27FC236}">
                <a16:creationId xmlns:a16="http://schemas.microsoft.com/office/drawing/2014/main" id="{F4933786-5E7A-8BAB-9A2A-12C3F7CD22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12" r="36825"/>
          <a:stretch/>
        </p:blipFill>
        <p:spPr>
          <a:xfrm>
            <a:off x="7563556" y="10"/>
            <a:ext cx="4628444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0084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ign on the side of a road&#10;&#10;Description automatically generated">
            <a:extLst>
              <a:ext uri="{FF2B5EF4-FFF2-40B4-BE49-F238E27FC236}">
                <a16:creationId xmlns:a16="http://schemas.microsoft.com/office/drawing/2014/main" id="{EC7E07AA-6964-4C29-2EE1-61508652ED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-563971" y="-591381"/>
            <a:ext cx="9395869" cy="7046902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softEdge rad="7112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610BC7-3A33-BF86-4BE2-63A845289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089" y="748783"/>
            <a:ext cx="2422138" cy="692497"/>
          </a:xfrm>
        </p:spPr>
        <p:txBody>
          <a:bodyPr/>
          <a:lstStyle/>
          <a:p>
            <a:r>
              <a:rPr lang="sv-SE" dirty="0"/>
              <a:t>Agenda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DE4AD-8AEE-9D43-F4BF-48A1646378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10673" y="2981350"/>
            <a:ext cx="6224588" cy="2815200"/>
          </a:xfrm>
        </p:spPr>
        <p:txBody>
          <a:bodyPr/>
          <a:lstStyle/>
          <a:p>
            <a:r>
              <a:rPr lang="sv-SE" dirty="0"/>
              <a:t>Välkomna!</a:t>
            </a:r>
          </a:p>
          <a:p>
            <a:r>
              <a:rPr lang="sv-SE" dirty="0"/>
              <a:t>Hur är läget hos er?</a:t>
            </a:r>
          </a:p>
          <a:p>
            <a:r>
              <a:rPr lang="sv-SE" dirty="0"/>
              <a:t>Utbildningskatalogen</a:t>
            </a:r>
          </a:p>
          <a:p>
            <a:r>
              <a:rPr lang="sv-SE" dirty="0"/>
              <a:t>Rapport från Förbundsmötet</a:t>
            </a:r>
          </a:p>
          <a:p>
            <a:r>
              <a:rPr lang="sv-SE" dirty="0"/>
              <a:t>Vad är på gång?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939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207DA5B-F502-4A57-02FC-B4981A0C6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0903" y="262461"/>
            <a:ext cx="437178" cy="361062"/>
          </a:xfrm>
          <a:prstGeom prst="rect">
            <a:avLst/>
          </a:prstGeom>
        </p:spPr>
      </p:pic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3" name="Add-in 2">
                <a:extLst>
                  <a:ext uri="{FF2B5EF4-FFF2-40B4-BE49-F238E27FC236}">
                    <a16:creationId xmlns:a16="http://schemas.microsoft.com/office/drawing/2014/main" id="{3B745790-B450-0474-DC64-BC2790CF585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81741115"/>
                  </p:ext>
                </p:extLst>
              </p:nvPr>
            </p:nvGraphicFramePr>
            <p:xfrm>
              <a:off x="1949260" y="1056762"/>
              <a:ext cx="7879172" cy="4418687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3" name="Add-in 2">
                <a:extLst>
                  <a:ext uri="{FF2B5EF4-FFF2-40B4-BE49-F238E27FC236}">
                    <a16:creationId xmlns:a16="http://schemas.microsoft.com/office/drawing/2014/main" id="{3B745790-B450-0474-DC64-BC2790CF58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49260" y="1056762"/>
                <a:ext cx="7879172" cy="441868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30192569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7A99C87-2B4E-B13E-BE7E-816494326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587" y="1532366"/>
            <a:ext cx="3676677" cy="52252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610BC7-3A33-BF86-4BE2-63A845289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089" y="748783"/>
            <a:ext cx="7085273" cy="692497"/>
          </a:xfrm>
        </p:spPr>
        <p:txBody>
          <a:bodyPr/>
          <a:lstStyle/>
          <a:p>
            <a:r>
              <a:rPr lang="sv-SE" dirty="0"/>
              <a:t>Ny utbildningskatalog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763DBA7-6B08-42A7-B721-099A620C1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510673" y="2981350"/>
            <a:ext cx="3676677" cy="2815200"/>
          </a:xfrm>
        </p:spPr>
        <p:txBody>
          <a:bodyPr/>
          <a:lstStyle/>
          <a:p>
            <a:pPr marL="0" indent="0">
              <a:buNone/>
            </a:pPr>
            <a:r>
              <a:rPr lang="sv-SE" b="0" i="0" dirty="0">
                <a:effectLst/>
                <a:latin typeface="tahoma" panose="020B0604030504040204" pitchFamily="34" charset="0"/>
              </a:rPr>
              <a:t>Höstens och vinterns utbildningskatalog för Syd klar! </a:t>
            </a:r>
            <a:br>
              <a:rPr lang="sv-SE" b="0" i="0" dirty="0">
                <a:effectLst/>
                <a:latin typeface="tahoma" panose="020B0604030504040204" pitchFamily="34" charset="0"/>
              </a:rPr>
            </a:br>
            <a:br>
              <a:rPr lang="sv-SE" b="0" i="0" dirty="0">
                <a:effectLst/>
                <a:latin typeface="tahoma" panose="020B0604030504040204" pitchFamily="34" charset="0"/>
              </a:rPr>
            </a:br>
            <a:r>
              <a:rPr lang="sv-SE" b="0" i="0" dirty="0">
                <a:effectLst/>
                <a:latin typeface="tahoma" panose="020B0604030504040204" pitchFamily="34" charset="0"/>
              </a:rPr>
              <a:t>Anmäl er i god tid för att se till så det finns platser kvar!</a:t>
            </a:r>
            <a:br>
              <a:rPr lang="sv-SE" b="0" i="0" dirty="0">
                <a:effectLst/>
                <a:latin typeface="tahoma" panose="020B0604030504040204" pitchFamily="34" charset="0"/>
              </a:rPr>
            </a:br>
            <a:br>
              <a:rPr lang="sv-SE" b="0" i="0" dirty="0">
                <a:effectLst/>
                <a:latin typeface="tahoma" panose="020B0604030504040204" pitchFamily="34" charset="0"/>
              </a:rPr>
            </a:br>
            <a:r>
              <a:rPr lang="sv-SE" b="0" i="0" dirty="0">
                <a:effectLst/>
                <a:latin typeface="tahoma" panose="020B0604030504040204" pitchFamily="34" charset="0"/>
              </a:rPr>
              <a:t>Håll utkik!</a:t>
            </a:r>
            <a:br>
              <a:rPr lang="sv-SE" b="0" i="0" dirty="0">
                <a:effectLst/>
                <a:latin typeface="tahoma" panose="020B0604030504040204" pitchFamily="34" charset="0"/>
              </a:rPr>
            </a:br>
            <a:r>
              <a:rPr lang="sv-SE" b="0" i="0" dirty="0">
                <a:effectLst/>
                <a:latin typeface="tahoma" panose="020B0604030504040204" pitchFamily="34" charset="0"/>
              </a:rPr>
              <a:t>Inspirationsdag för gruppträning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451C0-D870-22C9-11C6-CDC4EA449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089" y="1532366"/>
            <a:ext cx="3634957" cy="522525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9949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D207DA5B-F502-4A57-02FC-B4981A0C6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0903" y="262461"/>
            <a:ext cx="437178" cy="3610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A9882-CA06-540C-830F-66610C3E18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9" r="2229" b="7947"/>
          <a:stretch/>
        </p:blipFill>
        <p:spPr>
          <a:xfrm>
            <a:off x="961053" y="1071546"/>
            <a:ext cx="10235682" cy="434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85221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694CE9-FD6E-BD11-4C2B-E18182BB9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8445" y="42914"/>
            <a:ext cx="6687391" cy="6687391"/>
          </a:xfrm>
          <a:prstGeom prst="rect">
            <a:avLst/>
          </a:prstGeom>
          <a:noFill/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8FAF503-AC0C-068A-DD35-F132A97AC6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671" y="4684537"/>
            <a:ext cx="2574625" cy="1019661"/>
          </a:xfrm>
        </p:spPr>
        <p:txBody>
          <a:bodyPr wrap="none">
            <a:normAutofit/>
          </a:bodyPr>
          <a:lstStyle/>
          <a:p>
            <a:r>
              <a:rPr lang="sv-SE" sz="1600"/>
              <a:t>Förbundsmötet</a:t>
            </a:r>
            <a:br>
              <a:rPr lang="sv-SE" sz="1600"/>
            </a:br>
            <a:r>
              <a:rPr lang="sv-SE" sz="1600"/>
              <a:t>27-28 April </a:t>
            </a:r>
            <a:br>
              <a:rPr lang="sv-SE" sz="1600"/>
            </a:br>
            <a:r>
              <a:rPr lang="sv-SE" sz="1600"/>
              <a:t>Umeå</a:t>
            </a:r>
          </a:p>
        </p:txBody>
      </p:sp>
    </p:spTree>
    <p:extLst>
      <p:ext uri="{BB962C8B-B14F-4D97-AF65-F5344CB8AC3E}">
        <p14:creationId xmlns:p14="http://schemas.microsoft.com/office/powerpoint/2010/main" val="41206549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FAF503-AC0C-068A-DD35-F132A97AC6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671" y="4684537"/>
            <a:ext cx="2574625" cy="1019661"/>
          </a:xfrm>
        </p:spPr>
        <p:txBody>
          <a:bodyPr wrap="none">
            <a:normAutofit/>
          </a:bodyPr>
          <a:lstStyle/>
          <a:p>
            <a:r>
              <a:rPr lang="sv-SE" sz="1600"/>
              <a:t>Förbundsmötet</a:t>
            </a:r>
            <a:br>
              <a:rPr lang="sv-SE" sz="1600"/>
            </a:br>
            <a:r>
              <a:rPr lang="sv-SE" sz="1600"/>
              <a:t>27-28 April </a:t>
            </a:r>
            <a:br>
              <a:rPr lang="sv-SE" sz="1600"/>
            </a:br>
            <a:r>
              <a:rPr lang="sv-SE" sz="1600"/>
              <a:t>Umeå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4BC08-1113-5407-4205-CAEDE0A7077B}"/>
              </a:ext>
            </a:extLst>
          </p:cNvPr>
          <p:cNvSpPr txBox="1">
            <a:spLocks/>
          </p:cNvSpPr>
          <p:nvPr/>
        </p:nvSpPr>
        <p:spPr>
          <a:xfrm>
            <a:off x="5756522" y="451692"/>
            <a:ext cx="5931313" cy="1397201"/>
          </a:xfrm>
          <a:prstGeom prst="rect">
            <a:avLst/>
          </a:prstGeom>
          <a:solidFill>
            <a:schemeClr val="bg2"/>
          </a:solidFill>
        </p:spPr>
        <p:txBody>
          <a:bodyPr vert="horz" wrap="none" lIns="216000" tIns="216000" rIns="216000" bIns="10800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5000" b="1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50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50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0" b="1" kern="12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0" b="1" kern="12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dirty="0"/>
              <a:t>Beslut om Verksamhetsinriktningen 2025-2026</a:t>
            </a:r>
          </a:p>
          <a:p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1268E7-0B17-8166-3D6F-189F89377A05}"/>
              </a:ext>
            </a:extLst>
          </p:cNvPr>
          <p:cNvSpPr/>
          <p:nvPr/>
        </p:nvSpPr>
        <p:spPr>
          <a:xfrm>
            <a:off x="1674932" y="1516372"/>
            <a:ext cx="3220727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rgbClr val="006A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Träning</a:t>
            </a:r>
            <a:endParaRPr lang="en-US" dirty="0">
              <a:solidFill>
                <a:srgbClr val="006AA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ACFBCDB-FFA9-85ED-1C43-B2FE7597FF79}"/>
              </a:ext>
            </a:extLst>
          </p:cNvPr>
          <p:cNvSpPr/>
          <p:nvPr/>
        </p:nvSpPr>
        <p:spPr>
          <a:xfrm>
            <a:off x="3509274" y="2855736"/>
            <a:ext cx="3220727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rgbClr val="006A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Tävling</a:t>
            </a:r>
            <a:endParaRPr lang="en-US" dirty="0">
              <a:solidFill>
                <a:srgbClr val="006AA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084A677-EEC5-5FCB-6B13-B2D45928D61C}"/>
              </a:ext>
            </a:extLst>
          </p:cNvPr>
          <p:cNvSpPr/>
          <p:nvPr/>
        </p:nvSpPr>
        <p:spPr>
          <a:xfrm>
            <a:off x="5455372" y="4094708"/>
            <a:ext cx="3220727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rgbClr val="006A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Utbildning</a:t>
            </a:r>
            <a:endParaRPr lang="en-US" dirty="0">
              <a:solidFill>
                <a:srgbClr val="006AA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85628AF-FEFC-EDDF-2380-B139DE7D4E47}"/>
              </a:ext>
            </a:extLst>
          </p:cNvPr>
          <p:cNvSpPr/>
          <p:nvPr/>
        </p:nvSpPr>
        <p:spPr>
          <a:xfrm>
            <a:off x="7662217" y="5466211"/>
            <a:ext cx="3220727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rgbClr val="006A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Elitutveckling</a:t>
            </a:r>
            <a:endParaRPr lang="en-US" dirty="0">
              <a:solidFill>
                <a:srgbClr val="006AA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BB2DA12-8934-21A4-5BB5-A7781D3D9FA4}"/>
              </a:ext>
            </a:extLst>
          </p:cNvPr>
          <p:cNvSpPr/>
          <p:nvPr/>
        </p:nvSpPr>
        <p:spPr>
          <a:xfrm>
            <a:off x="212497" y="177008"/>
            <a:ext cx="3220727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rgbClr val="006AA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Förbundsutveckling</a:t>
            </a:r>
            <a:endParaRPr lang="en-US" dirty="0">
              <a:solidFill>
                <a:srgbClr val="006AA7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91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FAF503-AC0C-068A-DD35-F132A97AC6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671" y="4684537"/>
            <a:ext cx="2574625" cy="1019661"/>
          </a:xfrm>
        </p:spPr>
        <p:txBody>
          <a:bodyPr wrap="none">
            <a:normAutofit/>
          </a:bodyPr>
          <a:lstStyle/>
          <a:p>
            <a:r>
              <a:rPr lang="sv-SE" sz="1600" dirty="0"/>
              <a:t>Förbundsmötet</a:t>
            </a:r>
            <a:br>
              <a:rPr lang="sv-SE" sz="1600" dirty="0"/>
            </a:br>
            <a:r>
              <a:rPr lang="sv-SE" sz="1600" dirty="0"/>
              <a:t>27-28 April </a:t>
            </a:r>
            <a:br>
              <a:rPr lang="sv-SE" sz="1600" dirty="0"/>
            </a:br>
            <a:r>
              <a:rPr lang="sv-SE" sz="1600" dirty="0"/>
              <a:t>Umeå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4BC08-1113-5407-4205-CAEDE0A7077B}"/>
              </a:ext>
            </a:extLst>
          </p:cNvPr>
          <p:cNvSpPr txBox="1">
            <a:spLocks/>
          </p:cNvSpPr>
          <p:nvPr/>
        </p:nvSpPr>
        <p:spPr>
          <a:xfrm>
            <a:off x="5756522" y="451692"/>
            <a:ext cx="5544805" cy="1397201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216000" tIns="216000" rIns="216000" bIns="10800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5000" b="1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50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50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0" b="1" kern="12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0" b="1" kern="12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dirty="0"/>
              <a:t>Motioner</a:t>
            </a:r>
          </a:p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D001E16-EB3E-FEB4-BB27-20C2507047C4}"/>
              </a:ext>
            </a:extLst>
          </p:cNvPr>
          <p:cNvSpPr txBox="1">
            <a:spLocks/>
          </p:cNvSpPr>
          <p:nvPr/>
        </p:nvSpPr>
        <p:spPr>
          <a:xfrm>
            <a:off x="5756522" y="2193908"/>
            <a:ext cx="4523876" cy="2069179"/>
          </a:xfrm>
          <a:prstGeom prst="rect">
            <a:avLst/>
          </a:prstGeom>
          <a:solidFill>
            <a:schemeClr val="bg2"/>
          </a:solidFill>
        </p:spPr>
        <p:txBody>
          <a:bodyPr vert="horz" wrap="none" lIns="216000" tIns="216000" rIns="216000" bIns="10800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5000" b="1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50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50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0" b="1" kern="12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0" b="1" kern="12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Tx/>
              <a:buChar char="-"/>
            </a:pPr>
            <a:r>
              <a:rPr lang="sv-SE" sz="1600" dirty="0"/>
              <a:t>Gymnastikförbundets finansiering</a:t>
            </a:r>
          </a:p>
          <a:p>
            <a:pPr marL="285750" indent="-285750">
              <a:buFontTx/>
              <a:buChar char="-"/>
            </a:pPr>
            <a:endParaRPr lang="sv-SE" sz="1600" dirty="0"/>
          </a:p>
          <a:p>
            <a:pPr marL="285750" indent="-285750">
              <a:buFontTx/>
              <a:buChar char="-"/>
            </a:pPr>
            <a:r>
              <a:rPr lang="sv-SE" sz="1600" dirty="0"/>
              <a:t>Gymnastikrörelsen som arbetsgivare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34D6FD-B003-9EEC-FEA5-817EBE871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880" y="364473"/>
            <a:ext cx="4671370" cy="344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3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10BC7-3A33-BF86-4BE2-63A845289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0089" y="748783"/>
            <a:ext cx="1577355" cy="664797"/>
          </a:xfrm>
        </p:spPr>
        <p:txBody>
          <a:bodyPr/>
          <a:lstStyle/>
          <a:p>
            <a:r>
              <a:rPr lang="sv-SE" sz="1600" dirty="0"/>
              <a:t>Förbundsmötet</a:t>
            </a:r>
            <a:br>
              <a:rPr lang="sv-SE" sz="1600" dirty="0"/>
            </a:br>
            <a:r>
              <a:rPr lang="sv-SE" sz="1600" dirty="0"/>
              <a:t>26-27 April</a:t>
            </a:r>
            <a:br>
              <a:rPr lang="sv-SE" sz="1600" dirty="0"/>
            </a:br>
            <a:r>
              <a:rPr lang="sv-SE" sz="1600" dirty="0"/>
              <a:t>Umeå</a:t>
            </a:r>
            <a:endParaRPr lang="en-US" sz="160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763DBA7-6B08-42A7-B721-099A620C1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7803" y="2719897"/>
            <a:ext cx="3676677" cy="709103"/>
          </a:xfrm>
        </p:spPr>
        <p:txBody>
          <a:bodyPr/>
          <a:lstStyle/>
          <a:p>
            <a:r>
              <a:rPr lang="sv-SE" dirty="0"/>
              <a:t>Ändringar i stadgarna</a:t>
            </a:r>
          </a:p>
          <a:p>
            <a:endParaRPr lang="en-US" dirty="0"/>
          </a:p>
        </p:txBody>
      </p:sp>
      <p:sp>
        <p:nvSpPr>
          <p:cNvPr id="3" name="Rubrik 1">
            <a:extLst>
              <a:ext uri="{FF2B5EF4-FFF2-40B4-BE49-F238E27FC236}">
                <a16:creationId xmlns:a16="http://schemas.microsoft.com/office/drawing/2014/main" id="{5970D65E-55F3-7BDD-F733-3F82DED0AF20}"/>
              </a:ext>
            </a:extLst>
          </p:cNvPr>
          <p:cNvSpPr txBox="1">
            <a:spLocks/>
          </p:cNvSpPr>
          <p:nvPr/>
        </p:nvSpPr>
        <p:spPr>
          <a:xfrm>
            <a:off x="913263" y="2094579"/>
            <a:ext cx="2574625" cy="1019661"/>
          </a:xfrm>
          <a:prstGeom prst="rect">
            <a:avLst/>
          </a:prstGeom>
        </p:spPr>
        <p:txBody>
          <a:bodyPr vert="horz" wrap="none" lIns="0" tIns="0" rIns="0" bIns="0" rtlCol="0">
            <a:normAutofit/>
          </a:bodyPr>
          <a:lstStyle>
            <a:lvl1pPr marL="179388" indent="-179388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11150" indent="-131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490538" indent="-1317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b="1" dirty="0"/>
              <a:t>Propositioner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D04439-3982-331A-32C1-6F7B38CD2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783" y="3739558"/>
            <a:ext cx="1743088" cy="20478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1DB97E-C528-E39F-BFD0-B24BF2336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742" y="3739558"/>
            <a:ext cx="1743088" cy="18383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BB712B-1C2A-1043-A238-728B738E3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948" y="643145"/>
            <a:ext cx="5091288" cy="571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75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t8ptkwbpqwn7oxju6d9n8ojqwgq7oe"/>
</p:tagLst>
</file>

<file path=ppt/theme/theme1.xml><?xml version="1.0" encoding="utf-8"?>
<a:theme xmlns:a="http://schemas.openxmlformats.org/drawingml/2006/main" name="Office-tema">
  <a:themeElements>
    <a:clrScheme name="Gymnastikförbundet">
      <a:dk1>
        <a:srgbClr val="FFFFFF"/>
      </a:dk1>
      <a:lt1>
        <a:srgbClr val="000000"/>
      </a:lt1>
      <a:dk2>
        <a:srgbClr val="0069A7"/>
      </a:dk2>
      <a:lt2>
        <a:srgbClr val="FECC00"/>
      </a:lt2>
      <a:accent1>
        <a:srgbClr val="FECC00"/>
      </a:accent1>
      <a:accent2>
        <a:srgbClr val="1B2E55"/>
      </a:accent2>
      <a:accent3>
        <a:srgbClr val="C1E0FF"/>
      </a:accent3>
      <a:accent4>
        <a:srgbClr val="FFD0C2"/>
      </a:accent4>
      <a:accent5>
        <a:srgbClr val="D8461A"/>
      </a:accent5>
      <a:accent6>
        <a:srgbClr val="02863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9C80797-B947-E84F-9432-C70BD5A024CD}" vid="{9E5C5F08-E3FB-0F4E-8811-A9B323EADA7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webextensions/webextension1.xml><?xml version="1.0" encoding="utf-8"?>
<we:webextension xmlns:we="http://schemas.microsoft.com/office/webextensions/webextension/2010/11" id="{E5DEECE9-161F-4758-BDB3-915C0C53710D}">
  <we:reference id="wa104379261" version="4.3.0.0" store="en-US" storeType="OMEX"/>
  <we:alternateReferences>
    <we:reference id="wa104379261" version="4.3.0.0" store="wa104379261" storeType="OMEX"/>
  </we:alternateReferences>
  <we:properties>
    <we:property name="MENTIMETER_QUESTION_ID_KEY" value="&quot;j8q2c5k149w5&quot;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45907ef-9ec5-445d-a789-4d1ed1977353">
      <UserInfo>
        <DisplayName>Lisbet Duvringe (Gymnastik)</DisplayName>
        <AccountId>65</AccountId>
        <AccountType/>
      </UserInfo>
    </SharedWithUsers>
    <TaxCatchAll xmlns="945907ef-9ec5-445d-a789-4d1ed1977353" xsi:nil="true"/>
    <lcf76f155ced4ddcb4097134ff3c332f xmlns="961fe042-11a7-4554-ac23-c63a934d656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B9FEB664F97C2478EE87C7878444961" ma:contentTypeVersion="13" ma:contentTypeDescription="Skapa ett nytt dokument." ma:contentTypeScope="" ma:versionID="e237973085d4e422fef712ff76a2c806">
  <xsd:schema xmlns:xsd="http://www.w3.org/2001/XMLSchema" xmlns:xs="http://www.w3.org/2001/XMLSchema" xmlns:p="http://schemas.microsoft.com/office/2006/metadata/properties" xmlns:ns2="961fe042-11a7-4554-ac23-c63a934d656e" xmlns:ns3="945907ef-9ec5-445d-a789-4d1ed1977353" targetNamespace="http://schemas.microsoft.com/office/2006/metadata/properties" ma:root="true" ma:fieldsID="78c3003a200fa6ad10695bcca7d597dd" ns2:_="" ns3:_="">
    <xsd:import namespace="961fe042-11a7-4554-ac23-c63a934d656e"/>
    <xsd:import namespace="945907ef-9ec5-445d-a789-4d1ed19773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1fe042-11a7-4554-ac23-c63a934d65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markeringar" ma:readOnly="false" ma:fieldId="{5cf76f15-5ced-4ddc-b409-7134ff3c332f}" ma:taxonomyMulti="true" ma:sspId="569f3a60-3ad3-4329-af7f-6cf4f85e1a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5907ef-9ec5-445d-a789-4d1ed197735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b03d41c-c0bd-4250-8359-bfc840d31e78}" ma:internalName="TaxCatchAll" ma:showField="CatchAllData" ma:web="945907ef-9ec5-445d-a789-4d1ed19773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EB572F5-C7EF-4438-AA94-1E7E3F3710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4F8EA1-36BC-4D8F-9588-AA0C59783DFB}">
  <ds:schemaRefs>
    <ds:schemaRef ds:uri="http://schemas.microsoft.com/office/2006/metadata/properties"/>
    <ds:schemaRef ds:uri="http://schemas.microsoft.com/office/infopath/2007/PartnerControls"/>
    <ds:schemaRef ds:uri="945907ef-9ec5-445d-a789-4d1ed1977353"/>
    <ds:schemaRef ds:uri="961fe042-11a7-4554-ac23-c63a934d656e"/>
  </ds:schemaRefs>
</ds:datastoreItem>
</file>

<file path=customXml/itemProps3.xml><?xml version="1.0" encoding="utf-8"?>
<ds:datastoreItem xmlns:ds="http://schemas.openxmlformats.org/officeDocument/2006/customXml" ds:itemID="{8979E9EA-6473-4ED0-86F8-86D006100D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61fe042-11a7-4554-ac23-c63a934d656e"/>
    <ds:schemaRef ds:uri="945907ef-9ec5-445d-a789-4d1ed19773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SG_GF__PPT_Mall_SE (3) (1)</Template>
  <TotalTime>0</TotalTime>
  <Words>191</Words>
  <Application>Microsoft Office PowerPoint</Application>
  <PresentationFormat>Widescreen</PresentationFormat>
  <Paragraphs>44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tahoma</vt:lpstr>
      <vt:lpstr>tahoma</vt:lpstr>
      <vt:lpstr>Wingdings</vt:lpstr>
      <vt:lpstr>Office-tema</vt:lpstr>
      <vt:lpstr>GF Syd Ordförandeträff</vt:lpstr>
      <vt:lpstr>Agenda</vt:lpstr>
      <vt:lpstr>PowerPoint Presentation</vt:lpstr>
      <vt:lpstr>Ny utbildningskatalog</vt:lpstr>
      <vt:lpstr>PowerPoint Presentation</vt:lpstr>
      <vt:lpstr>PowerPoint Presentation</vt:lpstr>
      <vt:lpstr>PowerPoint Presentation</vt:lpstr>
      <vt:lpstr>PowerPoint Presentation</vt:lpstr>
      <vt:lpstr>Förbundsmötet 26-27 April Umeå</vt:lpstr>
      <vt:lpstr>Förbundsmötet 26-27 April Umeå</vt:lpstr>
      <vt:lpstr>Förbundsmötet 26-27 April Umeå</vt:lpstr>
      <vt:lpstr>Påminnelse!</vt:lpstr>
      <vt:lpstr>På gång!</vt:lpstr>
      <vt:lpstr>På gång!</vt:lpstr>
      <vt:lpstr>PowerPoint Presentation</vt:lpstr>
      <vt:lpstr>GF Syd Ordförandeträff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Svensk Gymnastik Powerpointmall</dc:title>
  <dc:creator>Ida Rodriguez</dc:creator>
  <cp:lastModifiedBy>Ida Rodriguez</cp:lastModifiedBy>
  <cp:revision>12</cp:revision>
  <dcterms:created xsi:type="dcterms:W3CDTF">2024-04-27T14:48:54Z</dcterms:created>
  <dcterms:modified xsi:type="dcterms:W3CDTF">2024-05-06T08:22:09Z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0x010100EB9FEB664F97C2478EE87C7878444961</vt:lpwstr>
  </property>
</Properties>
</file>